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BC51E-8D7E-45FD-8060-348D81FB3E6E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F00EE87-2A53-4602-9DC8-157C1D6D8E9E}">
      <dgm:prSet phldrT="[Tekst]"/>
      <dgm:spPr/>
      <dgm:t>
        <a:bodyPr/>
        <a:lstStyle/>
        <a:p>
          <a:r>
            <a:rPr lang="pl-PL" dirty="0" smtClean="0"/>
            <a:t>Diagnoza</a:t>
          </a:r>
          <a:endParaRPr lang="pl-PL" dirty="0"/>
        </a:p>
      </dgm:t>
    </dgm:pt>
    <dgm:pt modelId="{D3074936-0224-41F4-80F9-BFEB33F33073}" type="parTrans" cxnId="{2F4638F0-B694-4E61-A63A-016F76947B2B}">
      <dgm:prSet/>
      <dgm:spPr/>
      <dgm:t>
        <a:bodyPr/>
        <a:lstStyle/>
        <a:p>
          <a:endParaRPr lang="pl-PL"/>
        </a:p>
      </dgm:t>
    </dgm:pt>
    <dgm:pt modelId="{E1BEE8BC-025A-4597-82B6-2AAE4B4DF1C1}" type="sibTrans" cxnId="{2F4638F0-B694-4E61-A63A-016F76947B2B}">
      <dgm:prSet/>
      <dgm:spPr/>
      <dgm:t>
        <a:bodyPr/>
        <a:lstStyle/>
        <a:p>
          <a:endParaRPr lang="pl-PL"/>
        </a:p>
      </dgm:t>
    </dgm:pt>
    <dgm:pt modelId="{3A73D29B-D98F-4790-90E6-982BBE49A4E1}">
      <dgm:prSet phldrT="[Tekst]"/>
      <dgm:spPr/>
      <dgm:t>
        <a:bodyPr/>
        <a:lstStyle/>
        <a:p>
          <a:r>
            <a:rPr lang="pl-PL" dirty="0" smtClean="0"/>
            <a:t>Planowanie 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648DC1B2-8BFB-40C4-A948-B08E773E7555}" type="parTrans" cxnId="{5FB2E6E5-ED84-4E63-888F-5EA6FE5198DA}">
      <dgm:prSet/>
      <dgm:spPr/>
      <dgm:t>
        <a:bodyPr/>
        <a:lstStyle/>
        <a:p>
          <a:endParaRPr lang="pl-PL"/>
        </a:p>
      </dgm:t>
    </dgm:pt>
    <dgm:pt modelId="{E4C8AB80-A34E-4166-B78E-66ABA0C2115D}" type="sibTrans" cxnId="{5FB2E6E5-ED84-4E63-888F-5EA6FE5198DA}">
      <dgm:prSet/>
      <dgm:spPr/>
      <dgm:t>
        <a:bodyPr/>
        <a:lstStyle/>
        <a:p>
          <a:endParaRPr lang="pl-PL"/>
        </a:p>
      </dgm:t>
    </dgm:pt>
    <dgm:pt modelId="{99BBF4D4-F475-4F19-8826-4446CF0F5DDE}">
      <dgm:prSet phldrT="[Tekst]"/>
      <dgm:spPr/>
      <dgm:t>
        <a:bodyPr/>
        <a:lstStyle/>
        <a:p>
          <a:r>
            <a:rPr lang="pl-PL" dirty="0" smtClean="0"/>
            <a:t>Realizacja 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D1E66226-0242-4207-A4DB-4158BC597E7E}" type="parTrans" cxnId="{3988B3C8-9D43-4ADD-9A83-89E79BAEA308}">
      <dgm:prSet/>
      <dgm:spPr/>
      <dgm:t>
        <a:bodyPr/>
        <a:lstStyle/>
        <a:p>
          <a:endParaRPr lang="pl-PL"/>
        </a:p>
      </dgm:t>
    </dgm:pt>
    <dgm:pt modelId="{730850EB-0EB4-4547-B422-66AD9438B695}" type="sibTrans" cxnId="{3988B3C8-9D43-4ADD-9A83-89E79BAEA308}">
      <dgm:prSet/>
      <dgm:spPr/>
      <dgm:t>
        <a:bodyPr/>
        <a:lstStyle/>
        <a:p>
          <a:endParaRPr lang="pl-PL"/>
        </a:p>
      </dgm:t>
    </dgm:pt>
    <dgm:pt modelId="{CEFB24E4-B6F6-4206-A072-14D05CDFE089}">
      <dgm:prSet phldrT="[Tekst]"/>
      <dgm:spPr/>
      <dgm:t>
        <a:bodyPr/>
        <a:lstStyle/>
        <a:p>
          <a:r>
            <a:rPr lang="pl-PL" dirty="0" smtClean="0"/>
            <a:t>Podsumowanie </a:t>
          </a:r>
          <a:br>
            <a:rPr lang="pl-PL" dirty="0" smtClean="0"/>
          </a:br>
          <a:r>
            <a:rPr lang="pl-PL" dirty="0" smtClean="0"/>
            <a:t>i ewaluacja</a:t>
          </a:r>
          <a:endParaRPr lang="pl-PL" dirty="0"/>
        </a:p>
      </dgm:t>
    </dgm:pt>
    <dgm:pt modelId="{B120719F-F42F-4A7E-ADC2-757000B9B826}" type="parTrans" cxnId="{C569BCBA-BF5D-41C3-A8E9-ADB4BFDE16FF}">
      <dgm:prSet/>
      <dgm:spPr/>
      <dgm:t>
        <a:bodyPr/>
        <a:lstStyle/>
        <a:p>
          <a:endParaRPr lang="pl-PL"/>
        </a:p>
      </dgm:t>
    </dgm:pt>
    <dgm:pt modelId="{30F8D72E-D86E-435A-9116-426A05009277}" type="sibTrans" cxnId="{C569BCBA-BF5D-41C3-A8E9-ADB4BFDE16FF}">
      <dgm:prSet/>
      <dgm:spPr/>
      <dgm:t>
        <a:bodyPr/>
        <a:lstStyle/>
        <a:p>
          <a:endParaRPr lang="pl-PL"/>
        </a:p>
      </dgm:t>
    </dgm:pt>
    <dgm:pt modelId="{45A4EA81-F216-47DD-AA79-26B6C4C6ED52}" type="pres">
      <dgm:prSet presAssocID="{B5DBC51E-8D7E-45FD-8060-348D81FB3E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722F37-AECE-4909-8763-F859732DD290}" type="pres">
      <dgm:prSet presAssocID="{B5DBC51E-8D7E-45FD-8060-348D81FB3E6E}" presName="cycle" presStyleCnt="0"/>
      <dgm:spPr/>
      <dgm:t>
        <a:bodyPr/>
        <a:lstStyle/>
        <a:p>
          <a:endParaRPr lang="pl-PL"/>
        </a:p>
      </dgm:t>
    </dgm:pt>
    <dgm:pt modelId="{CC4636C4-9D55-45C6-A883-3CF9181FF951}" type="pres">
      <dgm:prSet presAssocID="{0F00EE87-2A53-4602-9DC8-157C1D6D8E9E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FDE87C-0986-4535-AF70-66203CD509EB}" type="pres">
      <dgm:prSet presAssocID="{E1BEE8BC-025A-4597-82B6-2AAE4B4DF1C1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B0F70FD1-5A6A-44E7-B477-55A7807E9D21}" type="pres">
      <dgm:prSet presAssocID="{3A73D29B-D98F-4790-90E6-982BBE49A4E1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0FCDF2-51B8-41B5-8BF3-3C3CB97F3013}" type="pres">
      <dgm:prSet presAssocID="{99BBF4D4-F475-4F19-8826-4446CF0F5DDE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872115-5B3E-462B-9819-4D21E8D417A5}" type="pres">
      <dgm:prSet presAssocID="{CEFB24E4-B6F6-4206-A072-14D05CDFE089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75E845-D3BF-49FB-9433-E290502222D4}" type="presOf" srcId="{99BBF4D4-F475-4F19-8826-4446CF0F5DDE}" destId="{CA0FCDF2-51B8-41B5-8BF3-3C3CB97F3013}" srcOrd="0" destOrd="0" presId="urn:microsoft.com/office/officeart/2005/8/layout/cycle3"/>
    <dgm:cxn modelId="{5FB2E6E5-ED84-4E63-888F-5EA6FE5198DA}" srcId="{B5DBC51E-8D7E-45FD-8060-348D81FB3E6E}" destId="{3A73D29B-D98F-4790-90E6-982BBE49A4E1}" srcOrd="1" destOrd="0" parTransId="{648DC1B2-8BFB-40C4-A948-B08E773E7555}" sibTransId="{E4C8AB80-A34E-4166-B78E-66ABA0C2115D}"/>
    <dgm:cxn modelId="{2F4638F0-B694-4E61-A63A-016F76947B2B}" srcId="{B5DBC51E-8D7E-45FD-8060-348D81FB3E6E}" destId="{0F00EE87-2A53-4602-9DC8-157C1D6D8E9E}" srcOrd="0" destOrd="0" parTransId="{D3074936-0224-41F4-80F9-BFEB33F33073}" sibTransId="{E1BEE8BC-025A-4597-82B6-2AAE4B4DF1C1}"/>
    <dgm:cxn modelId="{C569BCBA-BF5D-41C3-A8E9-ADB4BFDE16FF}" srcId="{B5DBC51E-8D7E-45FD-8060-348D81FB3E6E}" destId="{CEFB24E4-B6F6-4206-A072-14D05CDFE089}" srcOrd="3" destOrd="0" parTransId="{B120719F-F42F-4A7E-ADC2-757000B9B826}" sibTransId="{30F8D72E-D86E-435A-9116-426A05009277}"/>
    <dgm:cxn modelId="{3988B3C8-9D43-4ADD-9A83-89E79BAEA308}" srcId="{B5DBC51E-8D7E-45FD-8060-348D81FB3E6E}" destId="{99BBF4D4-F475-4F19-8826-4446CF0F5DDE}" srcOrd="2" destOrd="0" parTransId="{D1E66226-0242-4207-A4DB-4158BC597E7E}" sibTransId="{730850EB-0EB4-4547-B422-66AD9438B695}"/>
    <dgm:cxn modelId="{76FC7AB0-1D16-484E-A5F0-D725816F2644}" type="presOf" srcId="{CEFB24E4-B6F6-4206-A072-14D05CDFE089}" destId="{DC872115-5B3E-462B-9819-4D21E8D417A5}" srcOrd="0" destOrd="0" presId="urn:microsoft.com/office/officeart/2005/8/layout/cycle3"/>
    <dgm:cxn modelId="{FE9EEE82-306F-4A3B-A00D-584A5EAF4937}" type="presOf" srcId="{0F00EE87-2A53-4602-9DC8-157C1D6D8E9E}" destId="{CC4636C4-9D55-45C6-A883-3CF9181FF951}" srcOrd="0" destOrd="0" presId="urn:microsoft.com/office/officeart/2005/8/layout/cycle3"/>
    <dgm:cxn modelId="{DFCD8B0B-C00D-4892-A9F4-D124C1CD389C}" type="presOf" srcId="{E1BEE8BC-025A-4597-82B6-2AAE4B4DF1C1}" destId="{26FDE87C-0986-4535-AF70-66203CD509EB}" srcOrd="0" destOrd="0" presId="urn:microsoft.com/office/officeart/2005/8/layout/cycle3"/>
    <dgm:cxn modelId="{3F507175-0ACD-4FFC-BEA6-27008275F639}" type="presOf" srcId="{3A73D29B-D98F-4790-90E6-982BBE49A4E1}" destId="{B0F70FD1-5A6A-44E7-B477-55A7807E9D21}" srcOrd="0" destOrd="0" presId="urn:microsoft.com/office/officeart/2005/8/layout/cycle3"/>
    <dgm:cxn modelId="{0053AB37-8D0C-4417-BBC8-658A2BD26337}" type="presOf" srcId="{B5DBC51E-8D7E-45FD-8060-348D81FB3E6E}" destId="{45A4EA81-F216-47DD-AA79-26B6C4C6ED52}" srcOrd="0" destOrd="0" presId="urn:microsoft.com/office/officeart/2005/8/layout/cycle3"/>
    <dgm:cxn modelId="{0CAE1FE5-0C35-4EC6-AF98-BCCAF37077CE}" type="presParOf" srcId="{45A4EA81-F216-47DD-AA79-26B6C4C6ED52}" destId="{5B722F37-AECE-4909-8763-F859732DD290}" srcOrd="0" destOrd="0" presId="urn:microsoft.com/office/officeart/2005/8/layout/cycle3"/>
    <dgm:cxn modelId="{39A7E0D4-4358-4E59-8675-5A14146DF012}" type="presParOf" srcId="{5B722F37-AECE-4909-8763-F859732DD290}" destId="{CC4636C4-9D55-45C6-A883-3CF9181FF951}" srcOrd="0" destOrd="0" presId="urn:microsoft.com/office/officeart/2005/8/layout/cycle3"/>
    <dgm:cxn modelId="{97CFAE52-AB17-43E3-BC81-01D91A18E803}" type="presParOf" srcId="{5B722F37-AECE-4909-8763-F859732DD290}" destId="{26FDE87C-0986-4535-AF70-66203CD509EB}" srcOrd="1" destOrd="0" presId="urn:microsoft.com/office/officeart/2005/8/layout/cycle3"/>
    <dgm:cxn modelId="{EEF225BA-4BAB-45CA-8B62-9DD967828E13}" type="presParOf" srcId="{5B722F37-AECE-4909-8763-F859732DD290}" destId="{B0F70FD1-5A6A-44E7-B477-55A7807E9D21}" srcOrd="2" destOrd="0" presId="urn:microsoft.com/office/officeart/2005/8/layout/cycle3"/>
    <dgm:cxn modelId="{18E47FDE-3246-4DEB-B45C-A0B754615121}" type="presParOf" srcId="{5B722F37-AECE-4909-8763-F859732DD290}" destId="{CA0FCDF2-51B8-41B5-8BF3-3C3CB97F3013}" srcOrd="3" destOrd="0" presId="urn:microsoft.com/office/officeart/2005/8/layout/cycle3"/>
    <dgm:cxn modelId="{416658FA-2C72-40CF-8A3B-930AB6705B50}" type="presParOf" srcId="{5B722F37-AECE-4909-8763-F859732DD290}" destId="{DC872115-5B3E-462B-9819-4D21E8D417A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505BA9-8BAA-4A48-BCC5-686BA442988F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98CF19F-7276-4433-A7A7-0EBF788FFB85}">
      <dgm:prSet phldrT="[Tekst]"/>
      <dgm:spPr/>
      <dgm:t>
        <a:bodyPr/>
        <a:lstStyle/>
        <a:p>
          <a:r>
            <a:rPr lang="pl-PL" dirty="0" smtClean="0"/>
            <a:t>Dydaktyczna</a:t>
          </a:r>
          <a:endParaRPr lang="pl-PL" dirty="0"/>
        </a:p>
      </dgm:t>
    </dgm:pt>
    <dgm:pt modelId="{4C71AA75-5411-4756-BA13-0E7DEDEFEDA7}" type="parTrans" cxnId="{D15037BF-7468-4629-A771-41901EA95CE5}">
      <dgm:prSet/>
      <dgm:spPr/>
      <dgm:t>
        <a:bodyPr/>
        <a:lstStyle/>
        <a:p>
          <a:endParaRPr lang="pl-PL"/>
        </a:p>
      </dgm:t>
    </dgm:pt>
    <dgm:pt modelId="{B5FEFFA7-C9CE-4E2A-9439-39783F72B274}" type="sibTrans" cxnId="{D15037BF-7468-4629-A771-41901EA95CE5}">
      <dgm:prSet/>
      <dgm:spPr/>
      <dgm:t>
        <a:bodyPr/>
        <a:lstStyle/>
        <a:p>
          <a:endParaRPr lang="pl-PL"/>
        </a:p>
      </dgm:t>
    </dgm:pt>
    <dgm:pt modelId="{B76ED561-B953-4EEE-B9A3-DFBDB664F71E}">
      <dgm:prSet phldrT="[Tekst]"/>
      <dgm:spPr/>
      <dgm:t>
        <a:bodyPr/>
        <a:lstStyle/>
        <a:p>
          <a:r>
            <a:rPr lang="pl-PL" dirty="0" smtClean="0"/>
            <a:t>   Wypracowanie narzędzi    </a:t>
          </a:r>
          <a:br>
            <a:rPr lang="pl-PL" dirty="0" smtClean="0"/>
          </a:br>
          <a:r>
            <a:rPr lang="pl-PL" dirty="0" smtClean="0"/>
            <a:t>    dydaktycznych</a:t>
          </a:r>
          <a:endParaRPr lang="pl-PL" dirty="0"/>
        </a:p>
      </dgm:t>
    </dgm:pt>
    <dgm:pt modelId="{C8549BDC-1818-4DF2-B382-ADCD72E97397}" type="parTrans" cxnId="{FFD5F926-98D6-4FE7-AF60-4280AA7A7895}">
      <dgm:prSet/>
      <dgm:spPr/>
      <dgm:t>
        <a:bodyPr/>
        <a:lstStyle/>
        <a:p>
          <a:endParaRPr lang="pl-PL"/>
        </a:p>
      </dgm:t>
    </dgm:pt>
    <dgm:pt modelId="{911DEECA-B1E8-4093-A998-8157DB01FE83}" type="sibTrans" cxnId="{FFD5F926-98D6-4FE7-AF60-4280AA7A7895}">
      <dgm:prSet/>
      <dgm:spPr/>
      <dgm:t>
        <a:bodyPr/>
        <a:lstStyle/>
        <a:p>
          <a:endParaRPr lang="pl-PL"/>
        </a:p>
      </dgm:t>
    </dgm:pt>
    <dgm:pt modelId="{A384678A-B62C-42A0-9CB6-BA24C685D4EA}">
      <dgm:prSet phldrT="[Tekst]"/>
      <dgm:spPr/>
      <dgm:t>
        <a:bodyPr/>
        <a:lstStyle/>
        <a:p>
          <a:r>
            <a:rPr lang="pl-PL" dirty="0" smtClean="0"/>
            <a:t>Opiekuńczo-wychowawcza</a:t>
          </a:r>
          <a:endParaRPr lang="pl-PL" dirty="0"/>
        </a:p>
      </dgm:t>
    </dgm:pt>
    <dgm:pt modelId="{8CF2887C-2FEE-4B68-B86D-270DA16FB3A8}" type="parTrans" cxnId="{CBCF9BA9-574D-4E2E-8734-404333C9EB35}">
      <dgm:prSet/>
      <dgm:spPr/>
      <dgm:t>
        <a:bodyPr/>
        <a:lstStyle/>
        <a:p>
          <a:endParaRPr lang="pl-PL"/>
        </a:p>
      </dgm:t>
    </dgm:pt>
    <dgm:pt modelId="{F369AF5D-6901-4EFE-9FDD-84E6D01B7BE6}" type="sibTrans" cxnId="{CBCF9BA9-574D-4E2E-8734-404333C9EB35}">
      <dgm:prSet/>
      <dgm:spPr/>
      <dgm:t>
        <a:bodyPr/>
        <a:lstStyle/>
        <a:p>
          <a:endParaRPr lang="pl-PL"/>
        </a:p>
      </dgm:t>
    </dgm:pt>
    <dgm:pt modelId="{35C8FDB8-2CEC-45B4-A84E-BFB4CFD5D2B7}">
      <dgm:prSet phldrT="[Tekst]"/>
      <dgm:spPr/>
      <dgm:t>
        <a:bodyPr/>
        <a:lstStyle/>
        <a:p>
          <a:r>
            <a:rPr lang="pl-PL" dirty="0" smtClean="0"/>
            <a:t>    Diagnozowanie i rozwiązywanie </a:t>
          </a:r>
          <a:br>
            <a:rPr lang="pl-PL" dirty="0" smtClean="0"/>
          </a:br>
          <a:r>
            <a:rPr lang="pl-PL" dirty="0" smtClean="0"/>
            <a:t>    problemów wychowawczych  </a:t>
          </a:r>
          <a:endParaRPr lang="pl-PL" dirty="0"/>
        </a:p>
      </dgm:t>
    </dgm:pt>
    <dgm:pt modelId="{BBA4B81A-F84C-4C2B-A88B-0A75A9A460D0}" type="parTrans" cxnId="{B63CFF82-4DEA-42CA-8261-F72DD4DA8B58}">
      <dgm:prSet/>
      <dgm:spPr/>
      <dgm:t>
        <a:bodyPr/>
        <a:lstStyle/>
        <a:p>
          <a:endParaRPr lang="pl-PL"/>
        </a:p>
      </dgm:t>
    </dgm:pt>
    <dgm:pt modelId="{F92C48E1-00AB-4870-A611-2A6FC650B20C}" type="sibTrans" cxnId="{B63CFF82-4DEA-42CA-8261-F72DD4DA8B58}">
      <dgm:prSet/>
      <dgm:spPr/>
      <dgm:t>
        <a:bodyPr/>
        <a:lstStyle/>
        <a:p>
          <a:endParaRPr lang="pl-PL"/>
        </a:p>
      </dgm:t>
    </dgm:pt>
    <dgm:pt modelId="{0261F995-8407-41EC-84CA-E8EBD3AD6C99}">
      <dgm:prSet phldrT="[Tekst]"/>
      <dgm:spPr/>
      <dgm:t>
        <a:bodyPr/>
        <a:lstStyle/>
        <a:p>
          <a:r>
            <a:rPr lang="pl-PL" dirty="0" smtClean="0"/>
            <a:t>    Rozwijanie kompetencji </a:t>
          </a:r>
          <a:br>
            <a:rPr lang="pl-PL" dirty="0" smtClean="0"/>
          </a:br>
          <a:r>
            <a:rPr lang="pl-PL" dirty="0" smtClean="0"/>
            <a:t>    warsztatowych wychowawcy klasy </a:t>
          </a:r>
          <a:endParaRPr lang="pl-PL" dirty="0"/>
        </a:p>
      </dgm:t>
    </dgm:pt>
    <dgm:pt modelId="{852F3291-9F63-4C71-B78D-E3395230180F}" type="parTrans" cxnId="{A666FAC7-9EC3-4236-A765-F223D2749AF8}">
      <dgm:prSet/>
      <dgm:spPr/>
      <dgm:t>
        <a:bodyPr/>
        <a:lstStyle/>
        <a:p>
          <a:endParaRPr lang="pl-PL"/>
        </a:p>
      </dgm:t>
    </dgm:pt>
    <dgm:pt modelId="{765DCBEF-D0EC-4323-84D9-17C6BA3D510A}" type="sibTrans" cxnId="{A666FAC7-9EC3-4236-A765-F223D2749AF8}">
      <dgm:prSet/>
      <dgm:spPr/>
      <dgm:t>
        <a:bodyPr/>
        <a:lstStyle/>
        <a:p>
          <a:endParaRPr lang="pl-PL"/>
        </a:p>
      </dgm:t>
    </dgm:pt>
    <dgm:pt modelId="{FC5BF404-1BC3-4C9F-AEC8-2373BDE641B9}">
      <dgm:prSet phldrT="[Tekst]"/>
      <dgm:spPr/>
      <dgm:t>
        <a:bodyPr/>
        <a:lstStyle/>
        <a:p>
          <a:r>
            <a:rPr lang="pl-PL" dirty="0" smtClean="0"/>
            <a:t>Organizacja pracy szkoły</a:t>
          </a:r>
          <a:endParaRPr lang="pl-PL" dirty="0"/>
        </a:p>
      </dgm:t>
    </dgm:pt>
    <dgm:pt modelId="{D0714445-C36A-43D7-847F-9D73F4D4F1DC}" type="parTrans" cxnId="{20254C30-2382-4DF7-9F6D-479C661B469E}">
      <dgm:prSet/>
      <dgm:spPr/>
      <dgm:t>
        <a:bodyPr/>
        <a:lstStyle/>
        <a:p>
          <a:endParaRPr lang="pl-PL"/>
        </a:p>
      </dgm:t>
    </dgm:pt>
    <dgm:pt modelId="{30392EC0-E0E2-4973-9A14-921618B5FDAB}" type="sibTrans" cxnId="{20254C30-2382-4DF7-9F6D-479C661B469E}">
      <dgm:prSet/>
      <dgm:spPr/>
      <dgm:t>
        <a:bodyPr/>
        <a:lstStyle/>
        <a:p>
          <a:endParaRPr lang="pl-PL"/>
        </a:p>
      </dgm:t>
    </dgm:pt>
    <dgm:pt modelId="{10517AF6-1391-4409-B1A1-700AF79F8259}">
      <dgm:prSet phldrT="[Tekst]"/>
      <dgm:spPr/>
      <dgm:t>
        <a:bodyPr/>
        <a:lstStyle/>
        <a:p>
          <a:r>
            <a:rPr lang="pl-PL" dirty="0" smtClean="0"/>
            <a:t>    Kompetencje dyrektora szkoły  </a:t>
          </a:r>
          <a:endParaRPr lang="pl-PL" dirty="0"/>
        </a:p>
      </dgm:t>
    </dgm:pt>
    <dgm:pt modelId="{F30C4ACA-63DA-4B5F-A6D2-7D9FC08078A2}" type="parTrans" cxnId="{AA201BD8-7162-4341-9D69-BD4F99F35740}">
      <dgm:prSet/>
      <dgm:spPr/>
      <dgm:t>
        <a:bodyPr/>
        <a:lstStyle/>
        <a:p>
          <a:endParaRPr lang="pl-PL"/>
        </a:p>
      </dgm:t>
    </dgm:pt>
    <dgm:pt modelId="{34F9295D-CC4F-4022-BBA7-F6E3CC96A9F3}" type="sibTrans" cxnId="{AA201BD8-7162-4341-9D69-BD4F99F35740}">
      <dgm:prSet/>
      <dgm:spPr/>
      <dgm:t>
        <a:bodyPr/>
        <a:lstStyle/>
        <a:p>
          <a:endParaRPr lang="pl-PL"/>
        </a:p>
      </dgm:t>
    </dgm:pt>
    <dgm:pt modelId="{CC4C5DFD-77ED-4021-8943-7D2F89EFF2B5}">
      <dgm:prSet phldrT="[Tekst]"/>
      <dgm:spPr/>
      <dgm:t>
        <a:bodyPr/>
        <a:lstStyle/>
        <a:p>
          <a:r>
            <a:rPr lang="pl-PL" dirty="0" smtClean="0"/>
            <a:t>    Proces zarządzania szkołą </a:t>
          </a:r>
          <a:endParaRPr lang="pl-PL" dirty="0"/>
        </a:p>
      </dgm:t>
    </dgm:pt>
    <dgm:pt modelId="{C047E147-8395-4879-8CD9-33A71CEB2D3C}" type="parTrans" cxnId="{DBD426D2-54AD-4EE8-93E5-73DD33B15A24}">
      <dgm:prSet/>
      <dgm:spPr/>
      <dgm:t>
        <a:bodyPr/>
        <a:lstStyle/>
        <a:p>
          <a:endParaRPr lang="pl-PL"/>
        </a:p>
      </dgm:t>
    </dgm:pt>
    <dgm:pt modelId="{8597AD7E-4266-4A2E-96FE-E7585A4FB1FF}" type="sibTrans" cxnId="{DBD426D2-54AD-4EE8-93E5-73DD33B15A24}">
      <dgm:prSet/>
      <dgm:spPr/>
      <dgm:t>
        <a:bodyPr/>
        <a:lstStyle/>
        <a:p>
          <a:endParaRPr lang="pl-PL"/>
        </a:p>
      </dgm:t>
    </dgm:pt>
    <dgm:pt modelId="{22135FB6-FFC6-4876-A354-27F093F4AC94}">
      <dgm:prSet phldrT="[Tekst]"/>
      <dgm:spPr/>
      <dgm:t>
        <a:bodyPr/>
        <a:lstStyle/>
        <a:p>
          <a:r>
            <a:rPr lang="pl-PL" dirty="0" smtClean="0"/>
            <a:t>    Wspieranie uczniów </a:t>
          </a:r>
          <a:br>
            <a:rPr lang="pl-PL" dirty="0" smtClean="0"/>
          </a:br>
          <a:r>
            <a:rPr lang="pl-PL" dirty="0" smtClean="0"/>
            <a:t>    w   uczeniu się </a:t>
          </a:r>
          <a:endParaRPr lang="pl-PL" dirty="0"/>
        </a:p>
      </dgm:t>
    </dgm:pt>
    <dgm:pt modelId="{A5D13656-BCF9-4D24-A297-A66E667D6E9D}" type="parTrans" cxnId="{D86E9218-029F-435C-9482-3A43AB4BCB68}">
      <dgm:prSet/>
      <dgm:spPr/>
      <dgm:t>
        <a:bodyPr/>
        <a:lstStyle/>
        <a:p>
          <a:endParaRPr lang="pl-PL"/>
        </a:p>
      </dgm:t>
    </dgm:pt>
    <dgm:pt modelId="{71CF3714-B188-4B6A-9BA8-8737311A400E}" type="sibTrans" cxnId="{D86E9218-029F-435C-9482-3A43AB4BCB68}">
      <dgm:prSet/>
      <dgm:spPr/>
      <dgm:t>
        <a:bodyPr/>
        <a:lstStyle/>
        <a:p>
          <a:endParaRPr lang="pl-PL"/>
        </a:p>
      </dgm:t>
    </dgm:pt>
    <dgm:pt modelId="{0717C6BF-B96B-449A-A8CE-EEC189788983}">
      <dgm:prSet phldrT="[Tekst]"/>
      <dgm:spPr/>
      <dgm:t>
        <a:bodyPr/>
        <a:lstStyle/>
        <a:p>
          <a:r>
            <a:rPr lang="pl-PL" dirty="0" smtClean="0"/>
            <a:t>    Zmiana sposobu uczenia </a:t>
          </a:r>
          <a:r>
            <a:rPr lang="pl-PL" dirty="0" smtClean="0"/>
            <a:t> </a:t>
          </a:r>
          <a:endParaRPr lang="pl-PL" dirty="0"/>
        </a:p>
      </dgm:t>
    </dgm:pt>
    <dgm:pt modelId="{15C4D8E9-2EAB-4019-A86A-71644345EC96}" type="parTrans" cxnId="{F0F7DF5F-5707-44B8-A9A5-3719F2F16573}">
      <dgm:prSet/>
      <dgm:spPr/>
      <dgm:t>
        <a:bodyPr/>
        <a:lstStyle/>
        <a:p>
          <a:endParaRPr lang="pl-PL"/>
        </a:p>
      </dgm:t>
    </dgm:pt>
    <dgm:pt modelId="{8908812F-FDD9-4EF9-B3C9-B464E7D3EF03}" type="sibTrans" cxnId="{F0F7DF5F-5707-44B8-A9A5-3719F2F16573}">
      <dgm:prSet/>
      <dgm:spPr/>
      <dgm:t>
        <a:bodyPr/>
        <a:lstStyle/>
        <a:p>
          <a:endParaRPr lang="pl-PL"/>
        </a:p>
      </dgm:t>
    </dgm:pt>
    <dgm:pt modelId="{C9E9C828-0447-4D11-9D0F-33E602F1FB6C}">
      <dgm:prSet phldrT="[Tekst]"/>
      <dgm:spPr/>
      <dgm:t>
        <a:bodyPr/>
        <a:lstStyle/>
        <a:p>
          <a:r>
            <a:rPr lang="pl-PL" dirty="0" smtClean="0"/>
            <a:t>    Kształtowanie postaw uczniów </a:t>
          </a:r>
          <a:endParaRPr lang="pl-PL" dirty="0"/>
        </a:p>
      </dgm:t>
    </dgm:pt>
    <dgm:pt modelId="{61D851D4-64AA-4C5C-A714-FC0F081766F9}" type="parTrans" cxnId="{6EF18A28-CBA8-4D21-B519-B6D03CD49E99}">
      <dgm:prSet/>
      <dgm:spPr/>
      <dgm:t>
        <a:bodyPr/>
        <a:lstStyle/>
        <a:p>
          <a:endParaRPr lang="pl-PL"/>
        </a:p>
      </dgm:t>
    </dgm:pt>
    <dgm:pt modelId="{8D223C31-AD16-4CDF-B96A-91926ECA1A81}" type="sibTrans" cxnId="{6EF18A28-CBA8-4D21-B519-B6D03CD49E99}">
      <dgm:prSet/>
      <dgm:spPr/>
      <dgm:t>
        <a:bodyPr/>
        <a:lstStyle/>
        <a:p>
          <a:endParaRPr lang="pl-PL"/>
        </a:p>
      </dgm:t>
    </dgm:pt>
    <dgm:pt modelId="{47806A66-5072-439D-82FF-E0F24CC8ED02}">
      <dgm:prSet phldrT="[Tekst]"/>
      <dgm:spPr/>
      <dgm:t>
        <a:bodyPr/>
        <a:lstStyle/>
        <a:p>
          <a:r>
            <a:rPr lang="pl-PL" dirty="0" smtClean="0"/>
            <a:t>    Zaspokajanie potrzeb rozwojowych </a:t>
          </a:r>
          <a:br>
            <a:rPr lang="pl-PL" dirty="0" smtClean="0"/>
          </a:br>
          <a:r>
            <a:rPr lang="pl-PL" dirty="0" smtClean="0"/>
            <a:t>    uczniów </a:t>
          </a:r>
          <a:endParaRPr lang="pl-PL" dirty="0"/>
        </a:p>
      </dgm:t>
    </dgm:pt>
    <dgm:pt modelId="{B5045962-281B-4730-80F6-EAC152207AC9}" type="parTrans" cxnId="{3969522A-3D0A-4E2C-AA5B-91A201239667}">
      <dgm:prSet/>
      <dgm:spPr/>
      <dgm:t>
        <a:bodyPr/>
        <a:lstStyle/>
        <a:p>
          <a:endParaRPr lang="pl-PL"/>
        </a:p>
      </dgm:t>
    </dgm:pt>
    <dgm:pt modelId="{47880380-55AF-4E81-96C2-09140A7D26AE}" type="sibTrans" cxnId="{3969522A-3D0A-4E2C-AA5B-91A201239667}">
      <dgm:prSet/>
      <dgm:spPr/>
      <dgm:t>
        <a:bodyPr/>
        <a:lstStyle/>
        <a:p>
          <a:endParaRPr lang="pl-PL"/>
        </a:p>
      </dgm:t>
    </dgm:pt>
    <dgm:pt modelId="{236FECF5-6D7D-464D-B588-4C62E886B0CD}">
      <dgm:prSet phldrT="[Tekst]"/>
      <dgm:spPr/>
      <dgm:t>
        <a:bodyPr/>
        <a:lstStyle/>
        <a:p>
          <a:r>
            <a:rPr lang="pl-PL" dirty="0" smtClean="0"/>
            <a:t>    Promocja szkoły w środowisku</a:t>
          </a:r>
          <a:endParaRPr lang="pl-PL" dirty="0"/>
        </a:p>
      </dgm:t>
    </dgm:pt>
    <dgm:pt modelId="{E0D0A1D5-E05C-4200-948A-DE390D6405F5}" type="parTrans" cxnId="{40606F6E-5770-4D8B-80E9-DAFDECEF551A}">
      <dgm:prSet/>
      <dgm:spPr/>
      <dgm:t>
        <a:bodyPr/>
        <a:lstStyle/>
        <a:p>
          <a:endParaRPr lang="pl-PL"/>
        </a:p>
      </dgm:t>
    </dgm:pt>
    <dgm:pt modelId="{4D66773D-AB64-4F26-A69E-107BCE35528F}" type="sibTrans" cxnId="{40606F6E-5770-4D8B-80E9-DAFDECEF551A}">
      <dgm:prSet/>
      <dgm:spPr/>
      <dgm:t>
        <a:bodyPr/>
        <a:lstStyle/>
        <a:p>
          <a:endParaRPr lang="pl-PL"/>
        </a:p>
      </dgm:t>
    </dgm:pt>
    <dgm:pt modelId="{8B6512D3-DE61-49DC-872B-788D09090ABF}" type="pres">
      <dgm:prSet presAssocID="{A9505BA9-8BAA-4A48-BCC5-686BA442988F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9682C61-0B4A-48E3-9E97-A0E7AB9AF764}" type="pres">
      <dgm:prSet presAssocID="{A9505BA9-8BAA-4A48-BCC5-686BA442988F}" presName="cycle" presStyleCnt="0"/>
      <dgm:spPr/>
    </dgm:pt>
    <dgm:pt modelId="{8067655C-E8FF-4009-BA6D-6D883BFBD952}" type="pres">
      <dgm:prSet presAssocID="{A9505BA9-8BAA-4A48-BCC5-686BA442988F}" presName="centerShape" presStyleCnt="0"/>
      <dgm:spPr/>
    </dgm:pt>
    <dgm:pt modelId="{4F12305A-2AA6-417A-B576-EE5684015CC9}" type="pres">
      <dgm:prSet presAssocID="{A9505BA9-8BAA-4A48-BCC5-686BA442988F}" presName="connSite" presStyleLbl="node1" presStyleIdx="0" presStyleCnt="4"/>
      <dgm:spPr/>
    </dgm:pt>
    <dgm:pt modelId="{DA1E8567-5433-46C6-9F57-3218972BAE5C}" type="pres">
      <dgm:prSet presAssocID="{A9505BA9-8BAA-4A48-BCC5-686BA442988F}" presName="visible" presStyleLbl="node1" presStyleIdx="0" presStyleCnt="4" custScaleX="89022" custScaleY="83875" custLinFactNeighborX="10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F5E524F5-3086-4636-A4A7-3F57CECC5FAC}" type="pres">
      <dgm:prSet presAssocID="{4C71AA75-5411-4756-BA13-0E7DEDEFEDA7}" presName="Name25" presStyleLbl="parChTrans1D1" presStyleIdx="0" presStyleCnt="3"/>
      <dgm:spPr/>
    </dgm:pt>
    <dgm:pt modelId="{45E63BBE-5D92-436F-B40D-FA76DB377E19}" type="pres">
      <dgm:prSet presAssocID="{798CF19F-7276-4433-A7A7-0EBF788FFB85}" presName="node" presStyleCnt="0"/>
      <dgm:spPr/>
    </dgm:pt>
    <dgm:pt modelId="{457278E1-5ADC-4428-8528-7EA670EBD0AD}" type="pres">
      <dgm:prSet presAssocID="{798CF19F-7276-4433-A7A7-0EBF788FFB85}" presName="parentNode" presStyleLbl="node1" presStyleIdx="1" presStyleCnt="4" custScaleX="100906" custScaleY="92475" custLinFactNeighborX="-1019" custLinFactNeighborY="-1019">
        <dgm:presLayoutVars>
          <dgm:chMax val="1"/>
          <dgm:bulletEnabled val="1"/>
        </dgm:presLayoutVars>
      </dgm:prSet>
      <dgm:spPr/>
    </dgm:pt>
    <dgm:pt modelId="{938E1E50-2378-4C91-987F-88623A5ACC67}" type="pres">
      <dgm:prSet presAssocID="{798CF19F-7276-4433-A7A7-0EBF788FFB85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9B5D1C-1E4C-4B61-ABEA-131F863A8065}" type="pres">
      <dgm:prSet presAssocID="{8CF2887C-2FEE-4B68-B86D-270DA16FB3A8}" presName="Name25" presStyleLbl="parChTrans1D1" presStyleIdx="1" presStyleCnt="3"/>
      <dgm:spPr/>
    </dgm:pt>
    <dgm:pt modelId="{798E0F8C-F07C-41B0-A173-0946750CCCE5}" type="pres">
      <dgm:prSet presAssocID="{A384678A-B62C-42A0-9CB6-BA24C685D4EA}" presName="node" presStyleCnt="0"/>
      <dgm:spPr/>
    </dgm:pt>
    <dgm:pt modelId="{231A0C6B-D704-4C1A-9B18-4B98CC7AC653}" type="pres">
      <dgm:prSet presAssocID="{A384678A-B62C-42A0-9CB6-BA24C685D4EA}" presName="parentNode" presStyleLbl="node1" presStyleIdx="2" presStyleCnt="4" custScaleX="118126">
        <dgm:presLayoutVars>
          <dgm:chMax val="1"/>
          <dgm:bulletEnabled val="1"/>
        </dgm:presLayoutVars>
      </dgm:prSet>
      <dgm:spPr/>
    </dgm:pt>
    <dgm:pt modelId="{9DE47F4B-A818-4D82-98D2-3A84752798BD}" type="pres">
      <dgm:prSet presAssocID="{A384678A-B62C-42A0-9CB6-BA24C685D4E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8F9F49-F9F7-426D-86EA-DC14C532EA2D}" type="pres">
      <dgm:prSet presAssocID="{D0714445-C36A-43D7-847F-9D73F4D4F1DC}" presName="Name25" presStyleLbl="parChTrans1D1" presStyleIdx="2" presStyleCnt="3"/>
      <dgm:spPr/>
    </dgm:pt>
    <dgm:pt modelId="{03748253-506A-4D38-981C-12592096E35A}" type="pres">
      <dgm:prSet presAssocID="{FC5BF404-1BC3-4C9F-AEC8-2373BDE641B9}" presName="node" presStyleCnt="0"/>
      <dgm:spPr/>
    </dgm:pt>
    <dgm:pt modelId="{E3AFA23F-2D27-47BC-B08F-3579BCB6BF44}" type="pres">
      <dgm:prSet presAssocID="{FC5BF404-1BC3-4C9F-AEC8-2373BDE641B9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0CDD4116-51D7-4085-B75B-7B6A339C53FB}" type="pres">
      <dgm:prSet presAssocID="{FC5BF404-1BC3-4C9F-AEC8-2373BDE641B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1EF2FE-7D6E-4C98-838A-BB21126C0E4C}" type="presOf" srcId="{FC5BF404-1BC3-4C9F-AEC8-2373BDE641B9}" destId="{E3AFA23F-2D27-47BC-B08F-3579BCB6BF44}" srcOrd="0" destOrd="0" presId="urn:microsoft.com/office/officeart/2005/8/layout/radial2"/>
    <dgm:cxn modelId="{211840EA-F781-40C6-AE2D-130D334F8BDC}" type="presOf" srcId="{10517AF6-1391-4409-B1A1-700AF79F8259}" destId="{0CDD4116-51D7-4085-B75B-7B6A339C53FB}" srcOrd="0" destOrd="0" presId="urn:microsoft.com/office/officeart/2005/8/layout/radial2"/>
    <dgm:cxn modelId="{25D8EF47-20FF-4C09-A993-12A79833036C}" type="presOf" srcId="{C9E9C828-0447-4D11-9D0F-33E602F1FB6C}" destId="{9DE47F4B-A818-4D82-98D2-3A84752798BD}" srcOrd="0" destOrd="2" presId="urn:microsoft.com/office/officeart/2005/8/layout/radial2"/>
    <dgm:cxn modelId="{4DC66A74-5674-415B-A1A9-D5A4E2EF8D01}" type="presOf" srcId="{22135FB6-FFC6-4876-A354-27F093F4AC94}" destId="{938E1E50-2378-4C91-987F-88623A5ACC67}" srcOrd="0" destOrd="2" presId="urn:microsoft.com/office/officeart/2005/8/layout/radial2"/>
    <dgm:cxn modelId="{D15037BF-7468-4629-A771-41901EA95CE5}" srcId="{A9505BA9-8BAA-4A48-BCC5-686BA442988F}" destId="{798CF19F-7276-4433-A7A7-0EBF788FFB85}" srcOrd="0" destOrd="0" parTransId="{4C71AA75-5411-4756-BA13-0E7DEDEFEDA7}" sibTransId="{B5FEFFA7-C9CE-4E2A-9439-39783F72B274}"/>
    <dgm:cxn modelId="{40606F6E-5770-4D8B-80E9-DAFDECEF551A}" srcId="{FC5BF404-1BC3-4C9F-AEC8-2373BDE641B9}" destId="{236FECF5-6D7D-464D-B588-4C62E886B0CD}" srcOrd="2" destOrd="0" parTransId="{E0D0A1D5-E05C-4200-948A-DE390D6405F5}" sibTransId="{4D66773D-AB64-4F26-A69E-107BCE35528F}"/>
    <dgm:cxn modelId="{407A180A-D656-4DCF-B63F-88D6324DFCE8}" type="presOf" srcId="{B76ED561-B953-4EEE-B9A3-DFBDB664F71E}" destId="{938E1E50-2378-4C91-987F-88623A5ACC67}" srcOrd="0" destOrd="0" presId="urn:microsoft.com/office/officeart/2005/8/layout/radial2"/>
    <dgm:cxn modelId="{A666FAC7-9EC3-4236-A765-F223D2749AF8}" srcId="{A384678A-B62C-42A0-9CB6-BA24C685D4EA}" destId="{0261F995-8407-41EC-84CA-E8EBD3AD6C99}" srcOrd="1" destOrd="0" parTransId="{852F3291-9F63-4C71-B78D-E3395230180F}" sibTransId="{765DCBEF-D0EC-4323-84D9-17C6BA3D510A}"/>
    <dgm:cxn modelId="{6EF18A28-CBA8-4D21-B519-B6D03CD49E99}" srcId="{A384678A-B62C-42A0-9CB6-BA24C685D4EA}" destId="{C9E9C828-0447-4D11-9D0F-33E602F1FB6C}" srcOrd="2" destOrd="0" parTransId="{61D851D4-64AA-4C5C-A714-FC0F081766F9}" sibTransId="{8D223C31-AD16-4CDF-B96A-91926ECA1A81}"/>
    <dgm:cxn modelId="{11551E29-A429-41A2-A09F-85F90C82301D}" type="presOf" srcId="{D0714445-C36A-43D7-847F-9D73F4D4F1DC}" destId="{368F9F49-F9F7-426D-86EA-DC14C532EA2D}" srcOrd="0" destOrd="0" presId="urn:microsoft.com/office/officeart/2005/8/layout/radial2"/>
    <dgm:cxn modelId="{589D7B10-DDED-4A65-BFCF-60732C59DBA9}" type="presOf" srcId="{35C8FDB8-2CEC-45B4-A84E-BFB4CFD5D2B7}" destId="{9DE47F4B-A818-4D82-98D2-3A84752798BD}" srcOrd="0" destOrd="0" presId="urn:microsoft.com/office/officeart/2005/8/layout/radial2"/>
    <dgm:cxn modelId="{3969522A-3D0A-4E2C-AA5B-91A201239667}" srcId="{A384678A-B62C-42A0-9CB6-BA24C685D4EA}" destId="{47806A66-5072-439D-82FF-E0F24CC8ED02}" srcOrd="3" destOrd="0" parTransId="{B5045962-281B-4730-80F6-EAC152207AC9}" sibTransId="{47880380-55AF-4E81-96C2-09140A7D26AE}"/>
    <dgm:cxn modelId="{D8597EC4-1CDD-4A94-97AF-D55C3CE0A8CE}" type="presOf" srcId="{8CF2887C-2FEE-4B68-B86D-270DA16FB3A8}" destId="{D29B5D1C-1E4C-4B61-ABEA-131F863A8065}" srcOrd="0" destOrd="0" presId="urn:microsoft.com/office/officeart/2005/8/layout/radial2"/>
    <dgm:cxn modelId="{C7A6812A-1AE5-4742-AD40-3609998F6282}" type="presOf" srcId="{0261F995-8407-41EC-84CA-E8EBD3AD6C99}" destId="{9DE47F4B-A818-4D82-98D2-3A84752798BD}" srcOrd="0" destOrd="1" presId="urn:microsoft.com/office/officeart/2005/8/layout/radial2"/>
    <dgm:cxn modelId="{AD4A9FBA-30FB-44CF-AF4F-1FE8563E041D}" type="presOf" srcId="{A9505BA9-8BAA-4A48-BCC5-686BA442988F}" destId="{8B6512D3-DE61-49DC-872B-788D09090ABF}" srcOrd="0" destOrd="0" presId="urn:microsoft.com/office/officeart/2005/8/layout/radial2"/>
    <dgm:cxn modelId="{20254C30-2382-4DF7-9F6D-479C661B469E}" srcId="{A9505BA9-8BAA-4A48-BCC5-686BA442988F}" destId="{FC5BF404-1BC3-4C9F-AEC8-2373BDE641B9}" srcOrd="2" destOrd="0" parTransId="{D0714445-C36A-43D7-847F-9D73F4D4F1DC}" sibTransId="{30392EC0-E0E2-4973-9A14-921618B5FDAB}"/>
    <dgm:cxn modelId="{38DDCD0C-2662-4FA8-A132-9DF10B63D951}" type="presOf" srcId="{4C71AA75-5411-4756-BA13-0E7DEDEFEDA7}" destId="{F5E524F5-3086-4636-A4A7-3F57CECC5FAC}" srcOrd="0" destOrd="0" presId="urn:microsoft.com/office/officeart/2005/8/layout/radial2"/>
    <dgm:cxn modelId="{A877E44D-1F47-4278-ABD0-C4D361E38203}" type="presOf" srcId="{798CF19F-7276-4433-A7A7-0EBF788FFB85}" destId="{457278E1-5ADC-4428-8528-7EA670EBD0AD}" srcOrd="0" destOrd="0" presId="urn:microsoft.com/office/officeart/2005/8/layout/radial2"/>
    <dgm:cxn modelId="{DF88B043-0143-4680-B617-8F9683914918}" type="presOf" srcId="{CC4C5DFD-77ED-4021-8943-7D2F89EFF2B5}" destId="{0CDD4116-51D7-4085-B75B-7B6A339C53FB}" srcOrd="0" destOrd="1" presId="urn:microsoft.com/office/officeart/2005/8/layout/radial2"/>
    <dgm:cxn modelId="{B63CFF82-4DEA-42CA-8261-F72DD4DA8B58}" srcId="{A384678A-B62C-42A0-9CB6-BA24C685D4EA}" destId="{35C8FDB8-2CEC-45B4-A84E-BFB4CFD5D2B7}" srcOrd="0" destOrd="0" parTransId="{BBA4B81A-F84C-4C2B-A88B-0A75A9A460D0}" sibTransId="{F92C48E1-00AB-4870-A611-2A6FC650B20C}"/>
    <dgm:cxn modelId="{AA201BD8-7162-4341-9D69-BD4F99F35740}" srcId="{FC5BF404-1BC3-4C9F-AEC8-2373BDE641B9}" destId="{10517AF6-1391-4409-B1A1-700AF79F8259}" srcOrd="0" destOrd="0" parTransId="{F30C4ACA-63DA-4B5F-A6D2-7D9FC08078A2}" sibTransId="{34F9295D-CC4F-4022-BBA7-F6E3CC96A9F3}"/>
    <dgm:cxn modelId="{9A833A9A-BF59-492D-98B7-A209CFF4D76A}" type="presOf" srcId="{47806A66-5072-439D-82FF-E0F24CC8ED02}" destId="{9DE47F4B-A818-4D82-98D2-3A84752798BD}" srcOrd="0" destOrd="3" presId="urn:microsoft.com/office/officeart/2005/8/layout/radial2"/>
    <dgm:cxn modelId="{FFD5F926-98D6-4FE7-AF60-4280AA7A7895}" srcId="{798CF19F-7276-4433-A7A7-0EBF788FFB85}" destId="{B76ED561-B953-4EEE-B9A3-DFBDB664F71E}" srcOrd="0" destOrd="0" parTransId="{C8549BDC-1818-4DF2-B382-ADCD72E97397}" sibTransId="{911DEECA-B1E8-4093-A998-8157DB01FE83}"/>
    <dgm:cxn modelId="{22E1D48D-2B9E-450D-A277-640B5D70ACCC}" type="presOf" srcId="{0717C6BF-B96B-449A-A8CE-EEC189788983}" destId="{938E1E50-2378-4C91-987F-88623A5ACC67}" srcOrd="0" destOrd="1" presId="urn:microsoft.com/office/officeart/2005/8/layout/radial2"/>
    <dgm:cxn modelId="{5251E8CB-018A-4E9F-A096-9577A9A7D4EA}" type="presOf" srcId="{A384678A-B62C-42A0-9CB6-BA24C685D4EA}" destId="{231A0C6B-D704-4C1A-9B18-4B98CC7AC653}" srcOrd="0" destOrd="0" presId="urn:microsoft.com/office/officeart/2005/8/layout/radial2"/>
    <dgm:cxn modelId="{DBD426D2-54AD-4EE8-93E5-73DD33B15A24}" srcId="{FC5BF404-1BC3-4C9F-AEC8-2373BDE641B9}" destId="{CC4C5DFD-77ED-4021-8943-7D2F89EFF2B5}" srcOrd="1" destOrd="0" parTransId="{C047E147-8395-4879-8CD9-33A71CEB2D3C}" sibTransId="{8597AD7E-4266-4A2E-96FE-E7585A4FB1FF}"/>
    <dgm:cxn modelId="{CBCF9BA9-574D-4E2E-8734-404333C9EB35}" srcId="{A9505BA9-8BAA-4A48-BCC5-686BA442988F}" destId="{A384678A-B62C-42A0-9CB6-BA24C685D4EA}" srcOrd="1" destOrd="0" parTransId="{8CF2887C-2FEE-4B68-B86D-270DA16FB3A8}" sibTransId="{F369AF5D-6901-4EFE-9FDD-84E6D01B7BE6}"/>
    <dgm:cxn modelId="{D86E9218-029F-435C-9482-3A43AB4BCB68}" srcId="{798CF19F-7276-4433-A7A7-0EBF788FFB85}" destId="{22135FB6-FFC6-4876-A354-27F093F4AC94}" srcOrd="2" destOrd="0" parTransId="{A5D13656-BCF9-4D24-A297-A66E667D6E9D}" sibTransId="{71CF3714-B188-4B6A-9BA8-8737311A400E}"/>
    <dgm:cxn modelId="{F0F7DF5F-5707-44B8-A9A5-3719F2F16573}" srcId="{798CF19F-7276-4433-A7A7-0EBF788FFB85}" destId="{0717C6BF-B96B-449A-A8CE-EEC189788983}" srcOrd="1" destOrd="0" parTransId="{15C4D8E9-2EAB-4019-A86A-71644345EC96}" sibTransId="{8908812F-FDD9-4EF9-B3C9-B464E7D3EF03}"/>
    <dgm:cxn modelId="{13C72A72-801D-40A2-9632-A405AAE269E9}" type="presOf" srcId="{236FECF5-6D7D-464D-B588-4C62E886B0CD}" destId="{0CDD4116-51D7-4085-B75B-7B6A339C53FB}" srcOrd="0" destOrd="2" presId="urn:microsoft.com/office/officeart/2005/8/layout/radial2"/>
    <dgm:cxn modelId="{E96E6856-4286-4CDA-B7CB-68C9E189AFBA}" type="presParOf" srcId="{8B6512D3-DE61-49DC-872B-788D09090ABF}" destId="{89682C61-0B4A-48E3-9E97-A0E7AB9AF764}" srcOrd="0" destOrd="0" presId="urn:microsoft.com/office/officeart/2005/8/layout/radial2"/>
    <dgm:cxn modelId="{41474894-3E2E-4070-8CAA-A681F36F4DA9}" type="presParOf" srcId="{89682C61-0B4A-48E3-9E97-A0E7AB9AF764}" destId="{8067655C-E8FF-4009-BA6D-6D883BFBD952}" srcOrd="0" destOrd="0" presId="urn:microsoft.com/office/officeart/2005/8/layout/radial2"/>
    <dgm:cxn modelId="{1BC3B497-0728-4F01-9524-0ECDCA370B69}" type="presParOf" srcId="{8067655C-E8FF-4009-BA6D-6D883BFBD952}" destId="{4F12305A-2AA6-417A-B576-EE5684015CC9}" srcOrd="0" destOrd="0" presId="urn:microsoft.com/office/officeart/2005/8/layout/radial2"/>
    <dgm:cxn modelId="{457296C6-2782-4CC5-951A-3C6C506E0B9A}" type="presParOf" srcId="{8067655C-E8FF-4009-BA6D-6D883BFBD952}" destId="{DA1E8567-5433-46C6-9F57-3218972BAE5C}" srcOrd="1" destOrd="0" presId="urn:microsoft.com/office/officeart/2005/8/layout/radial2"/>
    <dgm:cxn modelId="{10D91CAB-9EAC-4646-9E7C-CA74D476A41B}" type="presParOf" srcId="{89682C61-0B4A-48E3-9E97-A0E7AB9AF764}" destId="{F5E524F5-3086-4636-A4A7-3F57CECC5FAC}" srcOrd="1" destOrd="0" presId="urn:microsoft.com/office/officeart/2005/8/layout/radial2"/>
    <dgm:cxn modelId="{B7C8C3FE-CD77-41C9-B38C-FBDFE9F395BA}" type="presParOf" srcId="{89682C61-0B4A-48E3-9E97-A0E7AB9AF764}" destId="{45E63BBE-5D92-436F-B40D-FA76DB377E19}" srcOrd="2" destOrd="0" presId="urn:microsoft.com/office/officeart/2005/8/layout/radial2"/>
    <dgm:cxn modelId="{03FA9B98-B817-47CC-B524-0D28FDE27CBC}" type="presParOf" srcId="{45E63BBE-5D92-436F-B40D-FA76DB377E19}" destId="{457278E1-5ADC-4428-8528-7EA670EBD0AD}" srcOrd="0" destOrd="0" presId="urn:microsoft.com/office/officeart/2005/8/layout/radial2"/>
    <dgm:cxn modelId="{CE004001-F3B6-4BC3-8547-E8137897F73B}" type="presParOf" srcId="{45E63BBE-5D92-436F-B40D-FA76DB377E19}" destId="{938E1E50-2378-4C91-987F-88623A5ACC67}" srcOrd="1" destOrd="0" presId="urn:microsoft.com/office/officeart/2005/8/layout/radial2"/>
    <dgm:cxn modelId="{D9716764-7D6F-43E5-8BDF-8A2CE8237C64}" type="presParOf" srcId="{89682C61-0B4A-48E3-9E97-A0E7AB9AF764}" destId="{D29B5D1C-1E4C-4B61-ABEA-131F863A8065}" srcOrd="3" destOrd="0" presId="urn:microsoft.com/office/officeart/2005/8/layout/radial2"/>
    <dgm:cxn modelId="{56022771-CD7C-41A7-A8D5-687D45D0AE7A}" type="presParOf" srcId="{89682C61-0B4A-48E3-9E97-A0E7AB9AF764}" destId="{798E0F8C-F07C-41B0-A173-0946750CCCE5}" srcOrd="4" destOrd="0" presId="urn:microsoft.com/office/officeart/2005/8/layout/radial2"/>
    <dgm:cxn modelId="{628FF5A9-0D77-46D4-8234-3B7F6650339F}" type="presParOf" srcId="{798E0F8C-F07C-41B0-A173-0946750CCCE5}" destId="{231A0C6B-D704-4C1A-9B18-4B98CC7AC653}" srcOrd="0" destOrd="0" presId="urn:microsoft.com/office/officeart/2005/8/layout/radial2"/>
    <dgm:cxn modelId="{407CE0B9-B3BF-4B96-9CA1-F75672768E7B}" type="presParOf" srcId="{798E0F8C-F07C-41B0-A173-0946750CCCE5}" destId="{9DE47F4B-A818-4D82-98D2-3A84752798BD}" srcOrd="1" destOrd="0" presId="urn:microsoft.com/office/officeart/2005/8/layout/radial2"/>
    <dgm:cxn modelId="{9EBD561D-B2FE-4DFC-B96F-53EA8E7DC422}" type="presParOf" srcId="{89682C61-0B4A-48E3-9E97-A0E7AB9AF764}" destId="{368F9F49-F9F7-426D-86EA-DC14C532EA2D}" srcOrd="5" destOrd="0" presId="urn:microsoft.com/office/officeart/2005/8/layout/radial2"/>
    <dgm:cxn modelId="{96CF9958-C16E-468A-9F3B-AE8F88FB59A5}" type="presParOf" srcId="{89682C61-0B4A-48E3-9E97-A0E7AB9AF764}" destId="{03748253-506A-4D38-981C-12592096E35A}" srcOrd="6" destOrd="0" presId="urn:microsoft.com/office/officeart/2005/8/layout/radial2"/>
    <dgm:cxn modelId="{EDA03BF3-ECDB-4543-8E96-9D9A8421CEA7}" type="presParOf" srcId="{03748253-506A-4D38-981C-12592096E35A}" destId="{E3AFA23F-2D27-47BC-B08F-3579BCB6BF44}" srcOrd="0" destOrd="0" presId="urn:microsoft.com/office/officeart/2005/8/layout/radial2"/>
    <dgm:cxn modelId="{95E2BE8F-887A-4796-82E4-7BC325310E2E}" type="presParOf" srcId="{03748253-506A-4D38-981C-12592096E35A}" destId="{0CDD4116-51D7-4085-B75B-7B6A339C53F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0D8D5-9935-441C-94E5-ADFFBCE079B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25DB01-28E4-454A-8FE2-A5A369ACB2B3}">
      <dgm:prSet phldrT="[Tekst]"/>
      <dgm:spPr/>
      <dgm:t>
        <a:bodyPr/>
        <a:lstStyle/>
        <a:p>
          <a:r>
            <a:rPr lang="pl-PL" dirty="0" smtClean="0"/>
            <a:t>Analiza dokumentów wewnętrznych i zewnętrznych</a:t>
          </a:r>
          <a:endParaRPr lang="pl-PL" dirty="0"/>
        </a:p>
      </dgm:t>
    </dgm:pt>
    <dgm:pt modelId="{48C8C7B5-9D3D-4DE2-8B2E-E62C86B13995}" type="parTrans" cxnId="{E04E53BA-1BA7-48B0-A034-FA87865665C8}">
      <dgm:prSet/>
      <dgm:spPr/>
      <dgm:t>
        <a:bodyPr/>
        <a:lstStyle/>
        <a:p>
          <a:endParaRPr lang="pl-PL"/>
        </a:p>
      </dgm:t>
    </dgm:pt>
    <dgm:pt modelId="{04E23CBF-3189-41E7-9BEA-E38D45472302}" type="sibTrans" cxnId="{E04E53BA-1BA7-48B0-A034-FA87865665C8}">
      <dgm:prSet/>
      <dgm:spPr/>
      <dgm:t>
        <a:bodyPr/>
        <a:lstStyle/>
        <a:p>
          <a:endParaRPr lang="pl-PL"/>
        </a:p>
      </dgm:t>
    </dgm:pt>
    <dgm:pt modelId="{86A3E43D-FB27-432B-AA22-90252445463F}">
      <dgm:prSet phldrT="[Tekst]"/>
      <dgm:spPr/>
      <dgm:t>
        <a:bodyPr/>
        <a:lstStyle/>
        <a:p>
          <a:r>
            <a:rPr lang="pl-PL" dirty="0" smtClean="0"/>
            <a:t>Rozmowa skoncentrowana na rozwiązaniach</a:t>
          </a:r>
          <a:endParaRPr lang="pl-PL" dirty="0"/>
        </a:p>
      </dgm:t>
    </dgm:pt>
    <dgm:pt modelId="{5C16E6BB-82E9-4D5E-9356-C5BC09ECBD7C}" type="parTrans" cxnId="{7D1381CD-6904-457D-914F-00C5241D8660}">
      <dgm:prSet/>
      <dgm:spPr/>
      <dgm:t>
        <a:bodyPr/>
        <a:lstStyle/>
        <a:p>
          <a:endParaRPr lang="pl-PL"/>
        </a:p>
      </dgm:t>
    </dgm:pt>
    <dgm:pt modelId="{C1AB8C8E-33E8-4684-90D2-DB236FE334E5}" type="sibTrans" cxnId="{7D1381CD-6904-457D-914F-00C5241D8660}">
      <dgm:prSet/>
      <dgm:spPr/>
      <dgm:t>
        <a:bodyPr/>
        <a:lstStyle/>
        <a:p>
          <a:endParaRPr lang="pl-PL"/>
        </a:p>
      </dgm:t>
    </dgm:pt>
    <dgm:pt modelId="{A27A17E7-5810-4CD1-87E1-F2BD7EF0C6B8}">
      <dgm:prSet phldrT="[Tekst]"/>
      <dgm:spPr/>
      <dgm:t>
        <a:bodyPr/>
        <a:lstStyle/>
        <a:p>
          <a:r>
            <a:rPr lang="pl-PL" dirty="0" smtClean="0"/>
            <a:t>Metoda SWOT</a:t>
          </a:r>
          <a:endParaRPr lang="pl-PL" dirty="0"/>
        </a:p>
      </dgm:t>
    </dgm:pt>
    <dgm:pt modelId="{CA82238E-651A-4D4E-A5D7-22BB90969EF1}" type="parTrans" cxnId="{58817FE1-23A3-4644-91CA-512C9134A565}">
      <dgm:prSet/>
      <dgm:spPr/>
      <dgm:t>
        <a:bodyPr/>
        <a:lstStyle/>
        <a:p>
          <a:endParaRPr lang="pl-PL"/>
        </a:p>
      </dgm:t>
    </dgm:pt>
    <dgm:pt modelId="{385AC442-B0A5-4A40-BCDF-B5B802E21374}" type="sibTrans" cxnId="{58817FE1-23A3-4644-91CA-512C9134A565}">
      <dgm:prSet/>
      <dgm:spPr/>
      <dgm:t>
        <a:bodyPr/>
        <a:lstStyle/>
        <a:p>
          <a:endParaRPr lang="pl-PL"/>
        </a:p>
      </dgm:t>
    </dgm:pt>
    <dgm:pt modelId="{CBB0E529-62A7-445C-A007-BC97A916382D}">
      <dgm:prSet phldrT="[Tekst]"/>
      <dgm:spPr/>
      <dgm:t>
        <a:bodyPr/>
        <a:lstStyle/>
        <a:p>
          <a:r>
            <a:rPr lang="pl-PL" dirty="0" err="1" smtClean="0"/>
            <a:t>Metaplan</a:t>
          </a:r>
          <a:endParaRPr lang="pl-PL" dirty="0"/>
        </a:p>
      </dgm:t>
    </dgm:pt>
    <dgm:pt modelId="{119AC52B-F188-4859-9A3B-964ADA1F39B8}" type="parTrans" cxnId="{D4C50EE9-4B0E-46A2-85DE-EFA3B01F6578}">
      <dgm:prSet/>
      <dgm:spPr/>
      <dgm:t>
        <a:bodyPr/>
        <a:lstStyle/>
        <a:p>
          <a:endParaRPr lang="pl-PL"/>
        </a:p>
      </dgm:t>
    </dgm:pt>
    <dgm:pt modelId="{39E75507-C89B-4426-98D0-0140DAA86656}" type="sibTrans" cxnId="{D4C50EE9-4B0E-46A2-85DE-EFA3B01F6578}">
      <dgm:prSet/>
      <dgm:spPr/>
      <dgm:t>
        <a:bodyPr/>
        <a:lstStyle/>
        <a:p>
          <a:endParaRPr lang="pl-PL"/>
        </a:p>
      </dgm:t>
    </dgm:pt>
    <dgm:pt modelId="{A6FC214A-D0AD-4CFC-9BF2-FAB37ECD3440}">
      <dgm:prSet phldrT="[Tekst]"/>
      <dgm:spPr/>
      <dgm:t>
        <a:bodyPr/>
        <a:lstStyle/>
        <a:p>
          <a:r>
            <a:rPr lang="pl-PL" dirty="0" smtClean="0"/>
            <a:t>Technika grupy nominalnej (TGN)</a:t>
          </a:r>
          <a:endParaRPr lang="pl-PL" dirty="0"/>
        </a:p>
      </dgm:t>
    </dgm:pt>
    <dgm:pt modelId="{2C02D2F9-6537-4513-A3D4-FF7B503D0156}" type="parTrans" cxnId="{BFCF8ECD-663D-4A9D-81D0-4B8BEC2C046A}">
      <dgm:prSet/>
      <dgm:spPr/>
      <dgm:t>
        <a:bodyPr/>
        <a:lstStyle/>
        <a:p>
          <a:endParaRPr lang="pl-PL"/>
        </a:p>
      </dgm:t>
    </dgm:pt>
    <dgm:pt modelId="{80AEB781-AF96-473A-ADE9-BFA24B887378}" type="sibTrans" cxnId="{BFCF8ECD-663D-4A9D-81D0-4B8BEC2C046A}">
      <dgm:prSet/>
      <dgm:spPr/>
      <dgm:t>
        <a:bodyPr/>
        <a:lstStyle/>
        <a:p>
          <a:endParaRPr lang="pl-PL"/>
        </a:p>
      </dgm:t>
    </dgm:pt>
    <dgm:pt modelId="{09B4E720-0377-4D27-80F4-03C53030B52E}">
      <dgm:prSet/>
      <dgm:spPr/>
      <dgm:t>
        <a:bodyPr/>
        <a:lstStyle/>
        <a:p>
          <a:r>
            <a:rPr lang="pl-PL" smtClean="0"/>
            <a:t>Analiza SOFT</a:t>
          </a:r>
          <a:endParaRPr lang="pl-PL"/>
        </a:p>
      </dgm:t>
    </dgm:pt>
    <dgm:pt modelId="{33903415-447A-427B-AB0B-42244F3E9635}" type="parTrans" cxnId="{680290DA-1A7F-4279-A23F-EBEBDF5B882D}">
      <dgm:prSet/>
      <dgm:spPr/>
      <dgm:t>
        <a:bodyPr/>
        <a:lstStyle/>
        <a:p>
          <a:endParaRPr lang="pl-PL"/>
        </a:p>
      </dgm:t>
    </dgm:pt>
    <dgm:pt modelId="{D7FE7833-2DE9-44C4-9E3C-071C305C45F9}" type="sibTrans" cxnId="{680290DA-1A7F-4279-A23F-EBEBDF5B882D}">
      <dgm:prSet/>
      <dgm:spPr/>
      <dgm:t>
        <a:bodyPr/>
        <a:lstStyle/>
        <a:p>
          <a:endParaRPr lang="pl-PL"/>
        </a:p>
      </dgm:t>
    </dgm:pt>
    <dgm:pt modelId="{CB4297F5-C9EE-4B17-A023-B22B49719B5E}">
      <dgm:prSet phldrT="[Tekst]"/>
      <dgm:spPr/>
      <dgm:t>
        <a:bodyPr/>
        <a:lstStyle/>
        <a:p>
          <a:r>
            <a:rPr lang="pl-PL" dirty="0" smtClean="0"/>
            <a:t>Kwestionariusze, badające kulturę organizacyjną szkoły</a:t>
          </a:r>
          <a:endParaRPr lang="pl-PL" dirty="0"/>
        </a:p>
      </dgm:t>
    </dgm:pt>
    <dgm:pt modelId="{EF4637CB-7396-4453-904A-E0E4EA34FDFA}" type="parTrans" cxnId="{3081B28D-63D6-43F7-94EF-998742FA98BE}">
      <dgm:prSet/>
      <dgm:spPr/>
      <dgm:t>
        <a:bodyPr/>
        <a:lstStyle/>
        <a:p>
          <a:endParaRPr lang="pl-PL"/>
        </a:p>
      </dgm:t>
    </dgm:pt>
    <dgm:pt modelId="{419F5F4C-BA21-4288-872F-48085213C0B6}" type="sibTrans" cxnId="{3081B28D-63D6-43F7-94EF-998742FA98BE}">
      <dgm:prSet/>
      <dgm:spPr/>
      <dgm:t>
        <a:bodyPr/>
        <a:lstStyle/>
        <a:p>
          <a:endParaRPr lang="pl-PL"/>
        </a:p>
      </dgm:t>
    </dgm:pt>
    <dgm:pt modelId="{B4474369-2988-472C-8F8F-F5A6AF2D0D94}">
      <dgm:prSet phldrT="[Tekst]"/>
      <dgm:spPr/>
      <dgm:t>
        <a:bodyPr/>
        <a:lstStyle/>
        <a:p>
          <a:r>
            <a:rPr lang="pl-PL" smtClean="0"/>
            <a:t>Profl szkoły</a:t>
          </a:r>
          <a:endParaRPr lang="pl-PL" dirty="0"/>
        </a:p>
      </dgm:t>
    </dgm:pt>
    <dgm:pt modelId="{51977FE5-9754-4047-BF8F-B28E6B9820B7}" type="parTrans" cxnId="{E7C2CB9B-1BD6-4581-A02A-002D5E239223}">
      <dgm:prSet/>
      <dgm:spPr/>
      <dgm:t>
        <a:bodyPr/>
        <a:lstStyle/>
        <a:p>
          <a:endParaRPr lang="pl-PL"/>
        </a:p>
      </dgm:t>
    </dgm:pt>
    <dgm:pt modelId="{E69CEDD2-B342-4757-8E0D-162A99DF5441}" type="sibTrans" cxnId="{E7C2CB9B-1BD6-4581-A02A-002D5E239223}">
      <dgm:prSet/>
      <dgm:spPr/>
      <dgm:t>
        <a:bodyPr/>
        <a:lstStyle/>
        <a:p>
          <a:endParaRPr lang="pl-PL"/>
        </a:p>
      </dgm:t>
    </dgm:pt>
    <dgm:pt modelId="{E27729AB-EAF2-4908-911F-509C49408547}" type="pres">
      <dgm:prSet presAssocID="{05B0D8D5-9935-441C-94E5-ADFFBCE079B6}" presName="diagram" presStyleCnt="0">
        <dgm:presLayoutVars>
          <dgm:dir/>
          <dgm:resizeHandles val="exact"/>
        </dgm:presLayoutVars>
      </dgm:prSet>
      <dgm:spPr/>
    </dgm:pt>
    <dgm:pt modelId="{304F3F0E-965B-4888-B384-80B0A3563095}" type="pres">
      <dgm:prSet presAssocID="{2325DB01-28E4-454A-8FE2-A5A369ACB2B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56F982-1BF5-42E9-82EC-37BD69266BCB}" type="pres">
      <dgm:prSet presAssocID="{04E23CBF-3189-41E7-9BEA-E38D45472302}" presName="sibTrans" presStyleCnt="0"/>
      <dgm:spPr/>
    </dgm:pt>
    <dgm:pt modelId="{829FC141-2FD8-48C8-932A-DB2B913FECDC}" type="pres">
      <dgm:prSet presAssocID="{86A3E43D-FB27-432B-AA22-90252445463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9C544E-6F25-47B4-8339-1E4DF387A471}" type="pres">
      <dgm:prSet presAssocID="{C1AB8C8E-33E8-4684-90D2-DB236FE334E5}" presName="sibTrans" presStyleCnt="0"/>
      <dgm:spPr/>
    </dgm:pt>
    <dgm:pt modelId="{0C18FD8F-DE96-46CC-9E13-F77382BE5103}" type="pres">
      <dgm:prSet presAssocID="{A27A17E7-5810-4CD1-87E1-F2BD7EF0C6B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C1006-4A2F-49EA-8078-B29EC07DCA09}" type="pres">
      <dgm:prSet presAssocID="{385AC442-B0A5-4A40-BCDF-B5B802E21374}" presName="sibTrans" presStyleCnt="0"/>
      <dgm:spPr/>
    </dgm:pt>
    <dgm:pt modelId="{23CD8A5A-5CF0-4F38-B216-C1A3406273C4}" type="pres">
      <dgm:prSet presAssocID="{CBB0E529-62A7-445C-A007-BC97A916382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0CF2CE-96D7-4D0C-A304-CFF6C641CA42}" type="pres">
      <dgm:prSet presAssocID="{39E75507-C89B-4426-98D0-0140DAA86656}" presName="sibTrans" presStyleCnt="0"/>
      <dgm:spPr/>
    </dgm:pt>
    <dgm:pt modelId="{2F661BDF-6481-43CA-B997-5F615B55B8DC}" type="pres">
      <dgm:prSet presAssocID="{09B4E720-0377-4D27-80F4-03C53030B52E}" presName="node" presStyleLbl="node1" presStyleIdx="4" presStyleCnt="8">
        <dgm:presLayoutVars>
          <dgm:bulletEnabled val="1"/>
        </dgm:presLayoutVars>
      </dgm:prSet>
      <dgm:spPr/>
    </dgm:pt>
    <dgm:pt modelId="{9AEA0AB7-EE21-4EF6-8B80-107FF4E545AD}" type="pres">
      <dgm:prSet presAssocID="{D7FE7833-2DE9-44C4-9E3C-071C305C45F9}" presName="sibTrans" presStyleCnt="0"/>
      <dgm:spPr/>
    </dgm:pt>
    <dgm:pt modelId="{991AE7C4-FACE-41AF-B514-3CF0C83FF976}" type="pres">
      <dgm:prSet presAssocID="{CB4297F5-C9EE-4B17-A023-B22B49719B5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52110A-D37C-4D1B-B9A3-B5871CD0EDA6}" type="pres">
      <dgm:prSet presAssocID="{419F5F4C-BA21-4288-872F-48085213C0B6}" presName="sibTrans" presStyleCnt="0"/>
      <dgm:spPr/>
    </dgm:pt>
    <dgm:pt modelId="{8A81F980-1D80-43DF-A8B5-214EB38E9D92}" type="pres">
      <dgm:prSet presAssocID="{B4474369-2988-472C-8F8F-F5A6AF2D0D9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52B3CF-0A57-4539-89A7-51CAC3700F31}" type="pres">
      <dgm:prSet presAssocID="{E69CEDD2-B342-4757-8E0D-162A99DF5441}" presName="sibTrans" presStyleCnt="0"/>
      <dgm:spPr/>
    </dgm:pt>
    <dgm:pt modelId="{2D6C08CE-6133-494B-86BD-24BD6F8113D0}" type="pres">
      <dgm:prSet presAssocID="{A6FC214A-D0AD-4CFC-9BF2-FAB37ECD344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05508F-1E33-4275-9B27-8DF764282130}" type="presOf" srcId="{05B0D8D5-9935-441C-94E5-ADFFBCE079B6}" destId="{E27729AB-EAF2-4908-911F-509C49408547}" srcOrd="0" destOrd="0" presId="urn:microsoft.com/office/officeart/2005/8/layout/default"/>
    <dgm:cxn modelId="{611D37A9-60C1-4066-808E-2C27FC53F95A}" type="presOf" srcId="{A6FC214A-D0AD-4CFC-9BF2-FAB37ECD3440}" destId="{2D6C08CE-6133-494B-86BD-24BD6F8113D0}" srcOrd="0" destOrd="0" presId="urn:microsoft.com/office/officeart/2005/8/layout/default"/>
    <dgm:cxn modelId="{E04E53BA-1BA7-48B0-A034-FA87865665C8}" srcId="{05B0D8D5-9935-441C-94E5-ADFFBCE079B6}" destId="{2325DB01-28E4-454A-8FE2-A5A369ACB2B3}" srcOrd="0" destOrd="0" parTransId="{48C8C7B5-9D3D-4DE2-8B2E-E62C86B13995}" sibTransId="{04E23CBF-3189-41E7-9BEA-E38D45472302}"/>
    <dgm:cxn modelId="{3081B28D-63D6-43F7-94EF-998742FA98BE}" srcId="{05B0D8D5-9935-441C-94E5-ADFFBCE079B6}" destId="{CB4297F5-C9EE-4B17-A023-B22B49719B5E}" srcOrd="5" destOrd="0" parTransId="{EF4637CB-7396-4453-904A-E0E4EA34FDFA}" sibTransId="{419F5F4C-BA21-4288-872F-48085213C0B6}"/>
    <dgm:cxn modelId="{479F7935-6455-409D-A8CA-7B068BC65F54}" type="presOf" srcId="{86A3E43D-FB27-432B-AA22-90252445463F}" destId="{829FC141-2FD8-48C8-932A-DB2B913FECDC}" srcOrd="0" destOrd="0" presId="urn:microsoft.com/office/officeart/2005/8/layout/default"/>
    <dgm:cxn modelId="{680290DA-1A7F-4279-A23F-EBEBDF5B882D}" srcId="{05B0D8D5-9935-441C-94E5-ADFFBCE079B6}" destId="{09B4E720-0377-4D27-80F4-03C53030B52E}" srcOrd="4" destOrd="0" parTransId="{33903415-447A-427B-AB0B-42244F3E9635}" sibTransId="{D7FE7833-2DE9-44C4-9E3C-071C305C45F9}"/>
    <dgm:cxn modelId="{E7C2CB9B-1BD6-4581-A02A-002D5E239223}" srcId="{05B0D8D5-9935-441C-94E5-ADFFBCE079B6}" destId="{B4474369-2988-472C-8F8F-F5A6AF2D0D94}" srcOrd="6" destOrd="0" parTransId="{51977FE5-9754-4047-BF8F-B28E6B9820B7}" sibTransId="{E69CEDD2-B342-4757-8E0D-162A99DF5441}"/>
    <dgm:cxn modelId="{7D1381CD-6904-457D-914F-00C5241D8660}" srcId="{05B0D8D5-9935-441C-94E5-ADFFBCE079B6}" destId="{86A3E43D-FB27-432B-AA22-90252445463F}" srcOrd="1" destOrd="0" parTransId="{5C16E6BB-82E9-4D5E-9356-C5BC09ECBD7C}" sibTransId="{C1AB8C8E-33E8-4684-90D2-DB236FE334E5}"/>
    <dgm:cxn modelId="{FFF8DF0A-4A48-4D62-B56C-CC82EB193DE0}" type="presOf" srcId="{09B4E720-0377-4D27-80F4-03C53030B52E}" destId="{2F661BDF-6481-43CA-B997-5F615B55B8DC}" srcOrd="0" destOrd="0" presId="urn:microsoft.com/office/officeart/2005/8/layout/default"/>
    <dgm:cxn modelId="{2931AE1F-0D92-41E5-83C6-FC241BCBCB2D}" type="presOf" srcId="{2325DB01-28E4-454A-8FE2-A5A369ACB2B3}" destId="{304F3F0E-965B-4888-B384-80B0A3563095}" srcOrd="0" destOrd="0" presId="urn:microsoft.com/office/officeart/2005/8/layout/default"/>
    <dgm:cxn modelId="{B77067AD-9F77-4060-87E1-5AFF040E9640}" type="presOf" srcId="{B4474369-2988-472C-8F8F-F5A6AF2D0D94}" destId="{8A81F980-1D80-43DF-A8B5-214EB38E9D92}" srcOrd="0" destOrd="0" presId="urn:microsoft.com/office/officeart/2005/8/layout/default"/>
    <dgm:cxn modelId="{D4C50EE9-4B0E-46A2-85DE-EFA3B01F6578}" srcId="{05B0D8D5-9935-441C-94E5-ADFFBCE079B6}" destId="{CBB0E529-62A7-445C-A007-BC97A916382D}" srcOrd="3" destOrd="0" parTransId="{119AC52B-F188-4859-9A3B-964ADA1F39B8}" sibTransId="{39E75507-C89B-4426-98D0-0140DAA86656}"/>
    <dgm:cxn modelId="{94315067-2F16-4E1F-A1CE-3529D2BC4FA0}" type="presOf" srcId="{CBB0E529-62A7-445C-A007-BC97A916382D}" destId="{23CD8A5A-5CF0-4F38-B216-C1A3406273C4}" srcOrd="0" destOrd="0" presId="urn:microsoft.com/office/officeart/2005/8/layout/default"/>
    <dgm:cxn modelId="{93779D3D-2D62-4336-B760-C9C9D16C805C}" type="presOf" srcId="{A27A17E7-5810-4CD1-87E1-F2BD7EF0C6B8}" destId="{0C18FD8F-DE96-46CC-9E13-F77382BE5103}" srcOrd="0" destOrd="0" presId="urn:microsoft.com/office/officeart/2005/8/layout/default"/>
    <dgm:cxn modelId="{BFCF8ECD-663D-4A9D-81D0-4B8BEC2C046A}" srcId="{05B0D8D5-9935-441C-94E5-ADFFBCE079B6}" destId="{A6FC214A-D0AD-4CFC-9BF2-FAB37ECD3440}" srcOrd="7" destOrd="0" parTransId="{2C02D2F9-6537-4513-A3D4-FF7B503D0156}" sibTransId="{80AEB781-AF96-473A-ADE9-BFA24B887378}"/>
    <dgm:cxn modelId="{0EDFFFF1-8AB8-4951-9E42-B07B55CA03D0}" type="presOf" srcId="{CB4297F5-C9EE-4B17-A023-B22B49719B5E}" destId="{991AE7C4-FACE-41AF-B514-3CF0C83FF976}" srcOrd="0" destOrd="0" presId="urn:microsoft.com/office/officeart/2005/8/layout/default"/>
    <dgm:cxn modelId="{58817FE1-23A3-4644-91CA-512C9134A565}" srcId="{05B0D8D5-9935-441C-94E5-ADFFBCE079B6}" destId="{A27A17E7-5810-4CD1-87E1-F2BD7EF0C6B8}" srcOrd="2" destOrd="0" parTransId="{CA82238E-651A-4D4E-A5D7-22BB90969EF1}" sibTransId="{385AC442-B0A5-4A40-BCDF-B5B802E21374}"/>
    <dgm:cxn modelId="{A5A5B24B-D04F-428E-B404-68B3B51C2BE1}" type="presParOf" srcId="{E27729AB-EAF2-4908-911F-509C49408547}" destId="{304F3F0E-965B-4888-B384-80B0A3563095}" srcOrd="0" destOrd="0" presId="urn:microsoft.com/office/officeart/2005/8/layout/default"/>
    <dgm:cxn modelId="{35C4F1B8-7E1C-4D32-BCF4-0B87D02EE0C2}" type="presParOf" srcId="{E27729AB-EAF2-4908-911F-509C49408547}" destId="{B456F982-1BF5-42E9-82EC-37BD69266BCB}" srcOrd="1" destOrd="0" presId="urn:microsoft.com/office/officeart/2005/8/layout/default"/>
    <dgm:cxn modelId="{627F84E5-5BD1-4AA0-98F3-68405951EA9D}" type="presParOf" srcId="{E27729AB-EAF2-4908-911F-509C49408547}" destId="{829FC141-2FD8-48C8-932A-DB2B913FECDC}" srcOrd="2" destOrd="0" presId="urn:microsoft.com/office/officeart/2005/8/layout/default"/>
    <dgm:cxn modelId="{13BEBD36-CE6A-4D5F-A4F6-B53287CCDCFB}" type="presParOf" srcId="{E27729AB-EAF2-4908-911F-509C49408547}" destId="{7B9C544E-6F25-47B4-8339-1E4DF387A471}" srcOrd="3" destOrd="0" presId="urn:microsoft.com/office/officeart/2005/8/layout/default"/>
    <dgm:cxn modelId="{B4300F6D-A135-4250-829E-9F53C27CD995}" type="presParOf" srcId="{E27729AB-EAF2-4908-911F-509C49408547}" destId="{0C18FD8F-DE96-46CC-9E13-F77382BE5103}" srcOrd="4" destOrd="0" presId="urn:microsoft.com/office/officeart/2005/8/layout/default"/>
    <dgm:cxn modelId="{DF86AC91-1567-4C6E-8926-7F9A987EC5F5}" type="presParOf" srcId="{E27729AB-EAF2-4908-911F-509C49408547}" destId="{6C7C1006-4A2F-49EA-8078-B29EC07DCA09}" srcOrd="5" destOrd="0" presId="urn:microsoft.com/office/officeart/2005/8/layout/default"/>
    <dgm:cxn modelId="{112937F0-AA60-422D-8418-3DC41C968E47}" type="presParOf" srcId="{E27729AB-EAF2-4908-911F-509C49408547}" destId="{23CD8A5A-5CF0-4F38-B216-C1A3406273C4}" srcOrd="6" destOrd="0" presId="urn:microsoft.com/office/officeart/2005/8/layout/default"/>
    <dgm:cxn modelId="{F9C31F7A-284C-483A-9E3B-E2D5DA9E9DC0}" type="presParOf" srcId="{E27729AB-EAF2-4908-911F-509C49408547}" destId="{530CF2CE-96D7-4D0C-A304-CFF6C641CA42}" srcOrd="7" destOrd="0" presId="urn:microsoft.com/office/officeart/2005/8/layout/default"/>
    <dgm:cxn modelId="{719336C6-3377-4171-8120-CB0C6BCE07C5}" type="presParOf" srcId="{E27729AB-EAF2-4908-911F-509C49408547}" destId="{2F661BDF-6481-43CA-B997-5F615B55B8DC}" srcOrd="8" destOrd="0" presId="urn:microsoft.com/office/officeart/2005/8/layout/default"/>
    <dgm:cxn modelId="{8F1A023E-C558-4407-83BA-D97711BE2359}" type="presParOf" srcId="{E27729AB-EAF2-4908-911F-509C49408547}" destId="{9AEA0AB7-EE21-4EF6-8B80-107FF4E545AD}" srcOrd="9" destOrd="0" presId="urn:microsoft.com/office/officeart/2005/8/layout/default"/>
    <dgm:cxn modelId="{EF70E03D-6079-48A9-9C80-F5E94AED3BC2}" type="presParOf" srcId="{E27729AB-EAF2-4908-911F-509C49408547}" destId="{991AE7C4-FACE-41AF-B514-3CF0C83FF976}" srcOrd="10" destOrd="0" presId="urn:microsoft.com/office/officeart/2005/8/layout/default"/>
    <dgm:cxn modelId="{514A51BA-C052-4F85-8F99-4D1DA0B8A31A}" type="presParOf" srcId="{E27729AB-EAF2-4908-911F-509C49408547}" destId="{C852110A-D37C-4D1B-B9A3-B5871CD0EDA6}" srcOrd="11" destOrd="0" presId="urn:microsoft.com/office/officeart/2005/8/layout/default"/>
    <dgm:cxn modelId="{0AE37929-9D45-4583-A6CB-8A0DBEB151D6}" type="presParOf" srcId="{E27729AB-EAF2-4908-911F-509C49408547}" destId="{8A81F980-1D80-43DF-A8B5-214EB38E9D92}" srcOrd="12" destOrd="0" presId="urn:microsoft.com/office/officeart/2005/8/layout/default"/>
    <dgm:cxn modelId="{C5FD97DF-C4A8-4B74-AE5D-3BAC081DAF73}" type="presParOf" srcId="{E27729AB-EAF2-4908-911F-509C49408547}" destId="{E352B3CF-0A57-4539-89A7-51CAC3700F31}" srcOrd="13" destOrd="0" presId="urn:microsoft.com/office/officeart/2005/8/layout/default"/>
    <dgm:cxn modelId="{4625C42F-DA80-4E4E-A69C-1D4880573C61}" type="presParOf" srcId="{E27729AB-EAF2-4908-911F-509C49408547}" destId="{2D6C08CE-6133-494B-86BD-24BD6F8113D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1BA1BD-B0CB-4DDC-9F91-84B555269218}" type="doc">
      <dgm:prSet loTypeId="urn:microsoft.com/office/officeart/2005/8/layout/rings+Icon" loCatId="relationship" qsTypeId="urn:microsoft.com/office/officeart/2005/8/quickstyle/simple3" qsCatId="simple" csTypeId="urn:microsoft.com/office/officeart/2005/8/colors/accent1_2" csCatId="accent1" phldr="1"/>
      <dgm:spPr/>
    </dgm:pt>
    <dgm:pt modelId="{1BEEF695-382B-4077-8C5D-97E1ADB02F60}">
      <dgm:prSet phldrT="[Tekst]"/>
      <dgm:spPr/>
      <dgm:t>
        <a:bodyPr/>
        <a:lstStyle/>
        <a:p>
          <a:r>
            <a:rPr lang="pl-PL" dirty="0" smtClean="0"/>
            <a:t>Pozwala na pogłębioną refleksję nad sytuacją szkoły</a:t>
          </a:r>
          <a:endParaRPr lang="pl-PL" dirty="0"/>
        </a:p>
      </dgm:t>
    </dgm:pt>
    <dgm:pt modelId="{57CDE1AA-DA80-40DF-9DD7-AF21DC618F46}" type="parTrans" cxnId="{F9B4F08D-77D1-4B4B-B24C-E6ACF5EABC2F}">
      <dgm:prSet/>
      <dgm:spPr/>
      <dgm:t>
        <a:bodyPr/>
        <a:lstStyle/>
        <a:p>
          <a:endParaRPr lang="pl-PL"/>
        </a:p>
      </dgm:t>
    </dgm:pt>
    <dgm:pt modelId="{F106A7A8-A020-4693-BB77-04E20BBBD6DC}" type="sibTrans" cxnId="{F9B4F08D-77D1-4B4B-B24C-E6ACF5EABC2F}">
      <dgm:prSet/>
      <dgm:spPr/>
      <dgm:t>
        <a:bodyPr/>
        <a:lstStyle/>
        <a:p>
          <a:endParaRPr lang="pl-PL"/>
        </a:p>
      </dgm:t>
    </dgm:pt>
    <dgm:pt modelId="{A5B488FF-2334-4D50-86F1-2774B5BADAFA}">
      <dgm:prSet phldrT="[Tekst]"/>
      <dgm:spPr/>
      <dgm:t>
        <a:bodyPr/>
        <a:lstStyle/>
        <a:p>
          <a:r>
            <a:rPr lang="pl-PL" dirty="0" smtClean="0"/>
            <a:t>Angażuje dyrektora szkoły jako lidera zmian oraz nauczycieli</a:t>
          </a:r>
          <a:endParaRPr lang="pl-PL" dirty="0"/>
        </a:p>
      </dgm:t>
    </dgm:pt>
    <dgm:pt modelId="{00F7FFC8-F4D5-4F29-A63D-573638F54A6F}" type="parTrans" cxnId="{283C6101-20EF-4225-9870-F14A4CA72404}">
      <dgm:prSet/>
      <dgm:spPr/>
      <dgm:t>
        <a:bodyPr/>
        <a:lstStyle/>
        <a:p>
          <a:endParaRPr lang="pl-PL"/>
        </a:p>
      </dgm:t>
    </dgm:pt>
    <dgm:pt modelId="{D9CE0415-9020-4E30-A08D-3E1705EA7F81}" type="sibTrans" cxnId="{283C6101-20EF-4225-9870-F14A4CA72404}">
      <dgm:prSet/>
      <dgm:spPr/>
      <dgm:t>
        <a:bodyPr/>
        <a:lstStyle/>
        <a:p>
          <a:endParaRPr lang="pl-PL"/>
        </a:p>
      </dgm:t>
    </dgm:pt>
    <dgm:pt modelId="{25A0E05F-B07D-423A-9A74-E0AE2B937C39}">
      <dgm:prSet phldrT="[Tekst]"/>
      <dgm:spPr/>
      <dgm:t>
        <a:bodyPr/>
        <a:lstStyle/>
        <a:p>
          <a:r>
            <a:rPr lang="pl-PL" dirty="0" smtClean="0"/>
            <a:t>Jest punktem wyjścia do działań rozwojowych</a:t>
          </a:r>
          <a:endParaRPr lang="pl-PL" dirty="0"/>
        </a:p>
      </dgm:t>
    </dgm:pt>
    <dgm:pt modelId="{58C7B39E-94F4-4D83-9B56-0D5B80C8E5A1}" type="parTrans" cxnId="{CCB69C0C-4504-4D27-B927-8DCA1106323B}">
      <dgm:prSet/>
      <dgm:spPr/>
      <dgm:t>
        <a:bodyPr/>
        <a:lstStyle/>
        <a:p>
          <a:endParaRPr lang="pl-PL"/>
        </a:p>
      </dgm:t>
    </dgm:pt>
    <dgm:pt modelId="{509CA237-6FE9-49E1-AC62-09567AA39217}" type="sibTrans" cxnId="{CCB69C0C-4504-4D27-B927-8DCA1106323B}">
      <dgm:prSet/>
      <dgm:spPr/>
      <dgm:t>
        <a:bodyPr/>
        <a:lstStyle/>
        <a:p>
          <a:endParaRPr lang="pl-PL"/>
        </a:p>
      </dgm:t>
    </dgm:pt>
    <dgm:pt modelId="{7E215174-9A8A-4A2F-889D-BD81D95B2413}">
      <dgm:prSet phldrT="[Tekst]"/>
      <dgm:spPr/>
      <dgm:t>
        <a:bodyPr/>
        <a:lstStyle/>
        <a:p>
          <a:r>
            <a:rPr lang="pl-PL" dirty="0" smtClean="0"/>
            <a:t>Skłania do budowania wzajemnych relacji w szkole</a:t>
          </a:r>
          <a:endParaRPr lang="pl-PL" dirty="0"/>
        </a:p>
      </dgm:t>
    </dgm:pt>
    <dgm:pt modelId="{B29C3029-52D4-4EDA-BF34-8B31550ED328}" type="parTrans" cxnId="{F79F857F-C4CE-49A3-8769-648DC5290581}">
      <dgm:prSet/>
      <dgm:spPr/>
      <dgm:t>
        <a:bodyPr/>
        <a:lstStyle/>
        <a:p>
          <a:endParaRPr lang="pl-PL"/>
        </a:p>
      </dgm:t>
    </dgm:pt>
    <dgm:pt modelId="{805D9BE7-AEA7-4F72-BAEE-116EAAF23BF3}" type="sibTrans" cxnId="{F79F857F-C4CE-49A3-8769-648DC5290581}">
      <dgm:prSet/>
      <dgm:spPr/>
      <dgm:t>
        <a:bodyPr/>
        <a:lstStyle/>
        <a:p>
          <a:endParaRPr lang="pl-PL"/>
        </a:p>
      </dgm:t>
    </dgm:pt>
    <dgm:pt modelId="{0ECB9C21-8E30-4DAB-B6D4-38AA0BB6A8AA}">
      <dgm:prSet phldrT="[Tekst]"/>
      <dgm:spPr/>
      <dgm:t>
        <a:bodyPr/>
        <a:lstStyle/>
        <a:p>
          <a:r>
            <a:rPr lang="pl-PL" dirty="0" smtClean="0"/>
            <a:t>Pozwala dotrzeć do różnych źródeł informacji </a:t>
          </a:r>
          <a:br>
            <a:rPr lang="pl-PL" dirty="0" smtClean="0"/>
          </a:br>
          <a:r>
            <a:rPr lang="pl-PL" dirty="0" smtClean="0"/>
            <a:t>o szkole</a:t>
          </a:r>
          <a:endParaRPr lang="pl-PL" dirty="0"/>
        </a:p>
      </dgm:t>
    </dgm:pt>
    <dgm:pt modelId="{2EDF235C-CD18-4951-B3F2-6CE9B29E4ADD}" type="parTrans" cxnId="{780E676A-CFC4-4FDD-8A77-5B3389D1680F}">
      <dgm:prSet/>
      <dgm:spPr/>
      <dgm:t>
        <a:bodyPr/>
        <a:lstStyle/>
        <a:p>
          <a:endParaRPr lang="pl-PL"/>
        </a:p>
      </dgm:t>
    </dgm:pt>
    <dgm:pt modelId="{D68C2B23-E1F6-46D4-BE3B-E527F8B34F0D}" type="sibTrans" cxnId="{780E676A-CFC4-4FDD-8A77-5B3389D1680F}">
      <dgm:prSet/>
      <dgm:spPr/>
      <dgm:t>
        <a:bodyPr/>
        <a:lstStyle/>
        <a:p>
          <a:endParaRPr lang="pl-PL"/>
        </a:p>
      </dgm:t>
    </dgm:pt>
    <dgm:pt modelId="{8625C950-6FAC-4FF3-A419-C55D5946B0EB}">
      <dgm:prSet phldrT="[Tekst]"/>
      <dgm:spPr/>
      <dgm:t>
        <a:bodyPr/>
        <a:lstStyle/>
        <a:p>
          <a:r>
            <a:rPr lang="pl-PL" dirty="0" smtClean="0"/>
            <a:t>Wskazuje na priorytetowy obszar pracy szkoły</a:t>
          </a:r>
          <a:endParaRPr lang="pl-PL" dirty="0"/>
        </a:p>
      </dgm:t>
    </dgm:pt>
    <dgm:pt modelId="{7010505A-F2DE-4D0F-A622-957F6A3A13E3}" type="parTrans" cxnId="{C04A7526-472C-405E-979E-C04D77339507}">
      <dgm:prSet/>
      <dgm:spPr/>
      <dgm:t>
        <a:bodyPr/>
        <a:lstStyle/>
        <a:p>
          <a:endParaRPr lang="pl-PL"/>
        </a:p>
      </dgm:t>
    </dgm:pt>
    <dgm:pt modelId="{20723D30-696A-492C-8814-F1A8ED219886}" type="sibTrans" cxnId="{C04A7526-472C-405E-979E-C04D77339507}">
      <dgm:prSet/>
      <dgm:spPr/>
      <dgm:t>
        <a:bodyPr/>
        <a:lstStyle/>
        <a:p>
          <a:endParaRPr lang="pl-PL"/>
        </a:p>
      </dgm:t>
    </dgm:pt>
    <dgm:pt modelId="{1DE41361-E7E8-4134-8908-CDAD50D0108F}">
      <dgm:prSet phldrT="[Tekst]"/>
      <dgm:spPr/>
      <dgm:t>
        <a:bodyPr/>
        <a:lstStyle/>
        <a:p>
          <a:r>
            <a:rPr lang="pl-PL" dirty="0" smtClean="0"/>
            <a:t>Określa wizję </a:t>
          </a:r>
          <a:br>
            <a:rPr lang="pl-PL" dirty="0" smtClean="0"/>
          </a:br>
          <a:r>
            <a:rPr lang="pl-PL" dirty="0" smtClean="0"/>
            <a:t>i kierunki planowanej zmian</a:t>
          </a:r>
          <a:endParaRPr lang="pl-PL" dirty="0"/>
        </a:p>
      </dgm:t>
    </dgm:pt>
    <dgm:pt modelId="{47F64AC2-3270-4855-BD4A-5A657AF0687A}" type="parTrans" cxnId="{A4EFD251-A797-4CAC-AAAC-0AE8168CDEB1}">
      <dgm:prSet/>
      <dgm:spPr/>
      <dgm:t>
        <a:bodyPr/>
        <a:lstStyle/>
        <a:p>
          <a:endParaRPr lang="pl-PL"/>
        </a:p>
      </dgm:t>
    </dgm:pt>
    <dgm:pt modelId="{F6127DB4-2132-4492-A157-F0EED568DF07}" type="sibTrans" cxnId="{A4EFD251-A797-4CAC-AAAC-0AE8168CDEB1}">
      <dgm:prSet/>
      <dgm:spPr/>
      <dgm:t>
        <a:bodyPr/>
        <a:lstStyle/>
        <a:p>
          <a:endParaRPr lang="pl-PL"/>
        </a:p>
      </dgm:t>
    </dgm:pt>
    <dgm:pt modelId="{62A07C60-5942-467E-9692-22EA2585E721}">
      <dgm:prSet phldrT="[Tekst]"/>
      <dgm:spPr/>
    </dgm:pt>
    <dgm:pt modelId="{D3800E2D-EB64-4231-9234-00DCF38DEB49}" type="parTrans" cxnId="{8E84698C-AEE8-42AD-B61A-80F9ACF0F21A}">
      <dgm:prSet/>
      <dgm:spPr/>
      <dgm:t>
        <a:bodyPr/>
        <a:lstStyle/>
        <a:p>
          <a:endParaRPr lang="pl-PL"/>
        </a:p>
      </dgm:t>
    </dgm:pt>
    <dgm:pt modelId="{405B1703-1AF1-4627-8F82-891EA80BC137}" type="sibTrans" cxnId="{8E84698C-AEE8-42AD-B61A-80F9ACF0F21A}">
      <dgm:prSet/>
      <dgm:spPr/>
      <dgm:t>
        <a:bodyPr/>
        <a:lstStyle/>
        <a:p>
          <a:endParaRPr lang="pl-PL"/>
        </a:p>
      </dgm:t>
    </dgm:pt>
    <dgm:pt modelId="{34772461-8C9B-44CF-ACFB-C48564236D6A}" type="pres">
      <dgm:prSet presAssocID="{BC1BA1BD-B0CB-4DDC-9F91-84B555269218}" presName="Name0" presStyleCnt="0">
        <dgm:presLayoutVars>
          <dgm:chMax val="7"/>
          <dgm:dir/>
          <dgm:resizeHandles val="exact"/>
        </dgm:presLayoutVars>
      </dgm:prSet>
      <dgm:spPr/>
    </dgm:pt>
    <dgm:pt modelId="{F0F1236E-02C9-42CB-BF16-391C7D10B0FE}" type="pres">
      <dgm:prSet presAssocID="{BC1BA1BD-B0CB-4DDC-9F91-84B555269218}" presName="ellipse1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A18537-98A8-47CF-84F2-B96B2C1E6CF5}" type="pres">
      <dgm:prSet presAssocID="{BC1BA1BD-B0CB-4DDC-9F91-84B555269218}" presName="ellipse2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1433E0-CF0E-4F00-82D6-795765D4FAD3}" type="pres">
      <dgm:prSet presAssocID="{BC1BA1BD-B0CB-4DDC-9F91-84B555269218}" presName="ellipse3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57BDF1-795E-427C-B779-4AEE628B5202}" type="pres">
      <dgm:prSet presAssocID="{BC1BA1BD-B0CB-4DDC-9F91-84B555269218}" presName="ellipse4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972BD5-8893-4F30-B940-85E5E774AABB}" type="pres">
      <dgm:prSet presAssocID="{BC1BA1BD-B0CB-4DDC-9F91-84B555269218}" presName="ellips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CEE2A0-E49B-4FCF-A5E7-74E27E985423}" type="pres">
      <dgm:prSet presAssocID="{BC1BA1BD-B0CB-4DDC-9F91-84B555269218}" presName="ellipse6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531E37-9504-41AF-8389-E3D0E94BCECB}" type="pres">
      <dgm:prSet presAssocID="{BC1BA1BD-B0CB-4DDC-9F91-84B555269218}" presName="ellipse7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CB69C0C-4504-4D27-B927-8DCA1106323B}" srcId="{BC1BA1BD-B0CB-4DDC-9F91-84B555269218}" destId="{25A0E05F-B07D-423A-9A74-E0AE2B937C39}" srcOrd="2" destOrd="0" parTransId="{58C7B39E-94F4-4D83-9B56-0D5B80C8E5A1}" sibTransId="{509CA237-6FE9-49E1-AC62-09567AA39217}"/>
    <dgm:cxn modelId="{174FEC54-0FD9-41F6-8696-FF0D7144D711}" type="presOf" srcId="{0ECB9C21-8E30-4DAB-B6D4-38AA0BB6A8AA}" destId="{6A972BD5-8893-4F30-B940-85E5E774AABB}" srcOrd="0" destOrd="0" presId="urn:microsoft.com/office/officeart/2005/8/layout/rings+Icon"/>
    <dgm:cxn modelId="{982A2EC7-995E-4D14-B9E5-F2DC3E0F086A}" type="presOf" srcId="{A5B488FF-2334-4D50-86F1-2774B5BADAFA}" destId="{20A18537-98A8-47CF-84F2-B96B2C1E6CF5}" srcOrd="0" destOrd="0" presId="urn:microsoft.com/office/officeart/2005/8/layout/rings+Icon"/>
    <dgm:cxn modelId="{8E84698C-AEE8-42AD-B61A-80F9ACF0F21A}" srcId="{BC1BA1BD-B0CB-4DDC-9F91-84B555269218}" destId="{62A07C60-5942-467E-9692-22EA2585E721}" srcOrd="7" destOrd="0" parTransId="{D3800E2D-EB64-4231-9234-00DCF38DEB49}" sibTransId="{405B1703-1AF1-4627-8F82-891EA80BC137}"/>
    <dgm:cxn modelId="{02817835-0378-4AB7-96BB-0A379DF1385C}" type="presOf" srcId="{1DE41361-E7E8-4134-8908-CDAD50D0108F}" destId="{2B531E37-9504-41AF-8389-E3D0E94BCECB}" srcOrd="0" destOrd="0" presId="urn:microsoft.com/office/officeart/2005/8/layout/rings+Icon"/>
    <dgm:cxn modelId="{157955D9-9B4B-4CED-B2E8-FCDFDBA04A69}" type="presOf" srcId="{8625C950-6FAC-4FF3-A419-C55D5946B0EB}" destId="{79CEE2A0-E49B-4FCF-A5E7-74E27E985423}" srcOrd="0" destOrd="0" presId="urn:microsoft.com/office/officeart/2005/8/layout/rings+Icon"/>
    <dgm:cxn modelId="{F9B4F08D-77D1-4B4B-B24C-E6ACF5EABC2F}" srcId="{BC1BA1BD-B0CB-4DDC-9F91-84B555269218}" destId="{1BEEF695-382B-4077-8C5D-97E1ADB02F60}" srcOrd="0" destOrd="0" parTransId="{57CDE1AA-DA80-40DF-9DD7-AF21DC618F46}" sibTransId="{F106A7A8-A020-4693-BB77-04E20BBBD6DC}"/>
    <dgm:cxn modelId="{F79F857F-C4CE-49A3-8769-648DC5290581}" srcId="{BC1BA1BD-B0CB-4DDC-9F91-84B555269218}" destId="{7E215174-9A8A-4A2F-889D-BD81D95B2413}" srcOrd="3" destOrd="0" parTransId="{B29C3029-52D4-4EDA-BF34-8B31550ED328}" sibTransId="{805D9BE7-AEA7-4F72-BAEE-116EAAF23BF3}"/>
    <dgm:cxn modelId="{C04A7526-472C-405E-979E-C04D77339507}" srcId="{BC1BA1BD-B0CB-4DDC-9F91-84B555269218}" destId="{8625C950-6FAC-4FF3-A419-C55D5946B0EB}" srcOrd="5" destOrd="0" parTransId="{7010505A-F2DE-4D0F-A622-957F6A3A13E3}" sibTransId="{20723D30-696A-492C-8814-F1A8ED219886}"/>
    <dgm:cxn modelId="{283C6101-20EF-4225-9870-F14A4CA72404}" srcId="{BC1BA1BD-B0CB-4DDC-9F91-84B555269218}" destId="{A5B488FF-2334-4D50-86F1-2774B5BADAFA}" srcOrd="1" destOrd="0" parTransId="{00F7FFC8-F4D5-4F29-A63D-573638F54A6F}" sibTransId="{D9CE0415-9020-4E30-A08D-3E1705EA7F81}"/>
    <dgm:cxn modelId="{780E676A-CFC4-4FDD-8A77-5B3389D1680F}" srcId="{BC1BA1BD-B0CB-4DDC-9F91-84B555269218}" destId="{0ECB9C21-8E30-4DAB-B6D4-38AA0BB6A8AA}" srcOrd="4" destOrd="0" parTransId="{2EDF235C-CD18-4951-B3F2-6CE9B29E4ADD}" sibTransId="{D68C2B23-E1F6-46D4-BE3B-E527F8B34F0D}"/>
    <dgm:cxn modelId="{F530A7C4-A3DD-41C2-B8CE-894D1772FE0F}" type="presOf" srcId="{BC1BA1BD-B0CB-4DDC-9F91-84B555269218}" destId="{34772461-8C9B-44CF-ACFB-C48564236D6A}" srcOrd="0" destOrd="0" presId="urn:microsoft.com/office/officeart/2005/8/layout/rings+Icon"/>
    <dgm:cxn modelId="{73C16AAE-77D8-40CD-B1B3-EB1139551B89}" type="presOf" srcId="{1BEEF695-382B-4077-8C5D-97E1ADB02F60}" destId="{F0F1236E-02C9-42CB-BF16-391C7D10B0FE}" srcOrd="0" destOrd="0" presId="urn:microsoft.com/office/officeart/2005/8/layout/rings+Icon"/>
    <dgm:cxn modelId="{724248DD-F290-4135-8D94-8F7F735E1066}" type="presOf" srcId="{25A0E05F-B07D-423A-9A74-E0AE2B937C39}" destId="{461433E0-CF0E-4F00-82D6-795765D4FAD3}" srcOrd="0" destOrd="0" presId="urn:microsoft.com/office/officeart/2005/8/layout/rings+Icon"/>
    <dgm:cxn modelId="{A4EFD251-A797-4CAC-AAAC-0AE8168CDEB1}" srcId="{BC1BA1BD-B0CB-4DDC-9F91-84B555269218}" destId="{1DE41361-E7E8-4134-8908-CDAD50D0108F}" srcOrd="6" destOrd="0" parTransId="{47F64AC2-3270-4855-BD4A-5A657AF0687A}" sibTransId="{F6127DB4-2132-4492-A157-F0EED568DF07}"/>
    <dgm:cxn modelId="{B9164CA3-0950-44BB-B3F2-AA4A148C3A6F}" type="presOf" srcId="{7E215174-9A8A-4A2F-889D-BD81D95B2413}" destId="{F957BDF1-795E-427C-B779-4AEE628B5202}" srcOrd="0" destOrd="0" presId="urn:microsoft.com/office/officeart/2005/8/layout/rings+Icon"/>
    <dgm:cxn modelId="{AC3E3CFC-7DAE-4F1A-B2BB-2541CEDC5864}" type="presParOf" srcId="{34772461-8C9B-44CF-ACFB-C48564236D6A}" destId="{F0F1236E-02C9-42CB-BF16-391C7D10B0FE}" srcOrd="0" destOrd="0" presId="urn:microsoft.com/office/officeart/2005/8/layout/rings+Icon"/>
    <dgm:cxn modelId="{2F6165E7-DA71-43A4-926C-C8487346CA67}" type="presParOf" srcId="{34772461-8C9B-44CF-ACFB-C48564236D6A}" destId="{20A18537-98A8-47CF-84F2-B96B2C1E6CF5}" srcOrd="1" destOrd="0" presId="urn:microsoft.com/office/officeart/2005/8/layout/rings+Icon"/>
    <dgm:cxn modelId="{30349AE4-2406-4F66-BE36-5BC4A909D38D}" type="presParOf" srcId="{34772461-8C9B-44CF-ACFB-C48564236D6A}" destId="{461433E0-CF0E-4F00-82D6-795765D4FAD3}" srcOrd="2" destOrd="0" presId="urn:microsoft.com/office/officeart/2005/8/layout/rings+Icon"/>
    <dgm:cxn modelId="{0E458E14-3F8D-4BEF-AC8D-4F88E618E9EB}" type="presParOf" srcId="{34772461-8C9B-44CF-ACFB-C48564236D6A}" destId="{F957BDF1-795E-427C-B779-4AEE628B5202}" srcOrd="3" destOrd="0" presId="urn:microsoft.com/office/officeart/2005/8/layout/rings+Icon"/>
    <dgm:cxn modelId="{3FEAC0F7-DA30-4646-8E03-C1594716672D}" type="presParOf" srcId="{34772461-8C9B-44CF-ACFB-C48564236D6A}" destId="{6A972BD5-8893-4F30-B940-85E5E774AABB}" srcOrd="4" destOrd="0" presId="urn:microsoft.com/office/officeart/2005/8/layout/rings+Icon"/>
    <dgm:cxn modelId="{31239182-109C-4897-B9D4-422AD592105F}" type="presParOf" srcId="{34772461-8C9B-44CF-ACFB-C48564236D6A}" destId="{79CEE2A0-E49B-4FCF-A5E7-74E27E985423}" srcOrd="5" destOrd="0" presId="urn:microsoft.com/office/officeart/2005/8/layout/rings+Icon"/>
    <dgm:cxn modelId="{2996F6E1-9E67-4AD1-91EF-394D5BFF159D}" type="presParOf" srcId="{34772461-8C9B-44CF-ACFB-C48564236D6A}" destId="{2B531E37-9504-41AF-8389-E3D0E94BCECB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701A2-116F-4CD4-A267-77B1E9562831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058F15D-E5DB-4F9C-93C8-76DCC2BAB71D}">
      <dgm:prSet phldrT="[Tekst]"/>
      <dgm:spPr/>
      <dgm:t>
        <a:bodyPr/>
        <a:lstStyle/>
        <a:p>
          <a:r>
            <a:rPr lang="pl-PL" dirty="0" smtClean="0"/>
            <a:t>Kompetencje zewnętrznego specjalisty ds. wspomagania </a:t>
          </a:r>
          <a:endParaRPr lang="pl-PL" dirty="0"/>
        </a:p>
      </dgm:t>
    </dgm:pt>
    <dgm:pt modelId="{A856532D-46D7-405A-8046-C0A93265EB86}" type="parTrans" cxnId="{AD338F18-4E29-4351-8347-D1D6A5C7DD36}">
      <dgm:prSet/>
      <dgm:spPr/>
      <dgm:t>
        <a:bodyPr/>
        <a:lstStyle/>
        <a:p>
          <a:endParaRPr lang="pl-PL"/>
        </a:p>
      </dgm:t>
    </dgm:pt>
    <dgm:pt modelId="{A1517A96-85A4-4903-9590-84FD56CD0BF0}" type="sibTrans" cxnId="{AD338F18-4E29-4351-8347-D1D6A5C7DD36}">
      <dgm:prSet/>
      <dgm:spPr/>
      <dgm:t>
        <a:bodyPr/>
        <a:lstStyle/>
        <a:p>
          <a:endParaRPr lang="pl-PL"/>
        </a:p>
      </dgm:t>
    </dgm:pt>
    <dgm:pt modelId="{CEA634AF-BD21-4AB5-8644-25B1D8259375}">
      <dgm:prSet phldrT="[Tekst]"/>
      <dgm:spPr/>
      <dgm:t>
        <a:bodyPr/>
        <a:lstStyle/>
        <a:p>
          <a:r>
            <a:rPr lang="pl-PL" dirty="0" smtClean="0"/>
            <a:t>Zaangażowanie dyrektora</a:t>
          </a:r>
          <a:endParaRPr lang="pl-PL" dirty="0"/>
        </a:p>
      </dgm:t>
    </dgm:pt>
    <dgm:pt modelId="{A589F2B7-83D9-4705-892A-B3CC06D5FEBE}" type="parTrans" cxnId="{D304F910-FD4D-4FF7-97A9-4BCBCB202F56}">
      <dgm:prSet/>
      <dgm:spPr/>
      <dgm:t>
        <a:bodyPr/>
        <a:lstStyle/>
        <a:p>
          <a:endParaRPr lang="pl-PL"/>
        </a:p>
      </dgm:t>
    </dgm:pt>
    <dgm:pt modelId="{894E5515-FEC0-403E-81E8-94E9BEA46155}" type="sibTrans" cxnId="{D304F910-FD4D-4FF7-97A9-4BCBCB202F56}">
      <dgm:prSet/>
      <dgm:spPr/>
      <dgm:t>
        <a:bodyPr/>
        <a:lstStyle/>
        <a:p>
          <a:endParaRPr lang="pl-PL"/>
        </a:p>
      </dgm:t>
    </dgm:pt>
    <dgm:pt modelId="{C76A5D9B-DB4C-4788-8A54-0B8EA2795741}">
      <dgm:prSet phldrT="[Tekst]"/>
      <dgm:spPr/>
      <dgm:t>
        <a:bodyPr/>
        <a:lstStyle/>
        <a:p>
          <a:r>
            <a:rPr lang="pl-PL" dirty="0" smtClean="0"/>
            <a:t>Zaangażowanie nauczycieli</a:t>
          </a:r>
          <a:endParaRPr lang="pl-PL" dirty="0"/>
        </a:p>
      </dgm:t>
    </dgm:pt>
    <dgm:pt modelId="{7BCC6FB7-DCA6-4FF3-98A2-713C75D926DC}" type="parTrans" cxnId="{0649564E-38F5-407B-97E9-4B187F434C3E}">
      <dgm:prSet/>
      <dgm:spPr/>
      <dgm:t>
        <a:bodyPr/>
        <a:lstStyle/>
        <a:p>
          <a:endParaRPr lang="pl-PL"/>
        </a:p>
      </dgm:t>
    </dgm:pt>
    <dgm:pt modelId="{68469F11-7C0C-4978-8121-40427D8C51C6}" type="sibTrans" cxnId="{0649564E-38F5-407B-97E9-4B187F434C3E}">
      <dgm:prSet/>
      <dgm:spPr/>
      <dgm:t>
        <a:bodyPr/>
        <a:lstStyle/>
        <a:p>
          <a:endParaRPr lang="pl-PL"/>
        </a:p>
      </dgm:t>
    </dgm:pt>
    <dgm:pt modelId="{3D76237A-8BBB-4045-8515-54D76460735F}">
      <dgm:prSet phldrT="[Tekst]"/>
      <dgm:spPr/>
      <dgm:t>
        <a:bodyPr/>
        <a:lstStyle/>
        <a:p>
          <a:r>
            <a:rPr lang="pl-PL" dirty="0" smtClean="0"/>
            <a:t>Organizacja pracy szkoły</a:t>
          </a:r>
          <a:endParaRPr lang="pl-PL" dirty="0"/>
        </a:p>
      </dgm:t>
    </dgm:pt>
    <dgm:pt modelId="{E98E78F0-F02D-4A47-91D0-AFF038855CA4}" type="parTrans" cxnId="{D373CDBA-E7F7-410F-B155-672A014371E4}">
      <dgm:prSet/>
      <dgm:spPr/>
      <dgm:t>
        <a:bodyPr/>
        <a:lstStyle/>
        <a:p>
          <a:endParaRPr lang="pl-PL"/>
        </a:p>
      </dgm:t>
    </dgm:pt>
    <dgm:pt modelId="{CA4C97DD-034C-45B8-814F-11B8B8C27691}" type="sibTrans" cxnId="{D373CDBA-E7F7-410F-B155-672A014371E4}">
      <dgm:prSet/>
      <dgm:spPr/>
      <dgm:t>
        <a:bodyPr/>
        <a:lstStyle/>
        <a:p>
          <a:endParaRPr lang="pl-PL"/>
        </a:p>
      </dgm:t>
    </dgm:pt>
    <dgm:pt modelId="{1ECB5E8A-745F-469D-85E5-42A0317E2007}">
      <dgm:prSet phldrT="[Tekst]"/>
      <dgm:spPr/>
      <dgm:t>
        <a:bodyPr/>
        <a:lstStyle/>
        <a:p>
          <a:r>
            <a:rPr lang="pl-PL" dirty="0" smtClean="0"/>
            <a:t>Wykorzystywane źródła informacji</a:t>
          </a:r>
          <a:endParaRPr lang="pl-PL" dirty="0"/>
        </a:p>
      </dgm:t>
    </dgm:pt>
    <dgm:pt modelId="{E86A3AF0-8E36-4D4B-AB27-257AE6CD4D4F}" type="parTrans" cxnId="{72CD59FA-A48C-4725-BB06-86FACD6C1629}">
      <dgm:prSet/>
      <dgm:spPr/>
      <dgm:t>
        <a:bodyPr/>
        <a:lstStyle/>
        <a:p>
          <a:endParaRPr lang="pl-PL"/>
        </a:p>
      </dgm:t>
    </dgm:pt>
    <dgm:pt modelId="{FAAEC600-BEE9-4A8F-A70D-5E7BFC5083B2}" type="sibTrans" cxnId="{72CD59FA-A48C-4725-BB06-86FACD6C1629}">
      <dgm:prSet/>
      <dgm:spPr/>
      <dgm:t>
        <a:bodyPr/>
        <a:lstStyle/>
        <a:p>
          <a:endParaRPr lang="pl-PL"/>
        </a:p>
      </dgm:t>
    </dgm:pt>
    <dgm:pt modelId="{6CC56A88-6D80-40A2-8976-DF9174471600}">
      <dgm:prSet phldrT="[Tekst]"/>
      <dgm:spPr/>
      <dgm:t>
        <a:bodyPr/>
        <a:lstStyle/>
        <a:p>
          <a:r>
            <a:rPr lang="pl-PL" dirty="0" smtClean="0"/>
            <a:t>Wykorzystane metody i narzędzia</a:t>
          </a:r>
          <a:endParaRPr lang="pl-PL" dirty="0"/>
        </a:p>
      </dgm:t>
    </dgm:pt>
    <dgm:pt modelId="{C885A108-B206-4A0C-B11F-AB13C5D4C303}" type="parTrans" cxnId="{13BD8D83-1959-48A4-AB42-DD076F28B788}">
      <dgm:prSet/>
      <dgm:spPr/>
      <dgm:t>
        <a:bodyPr/>
        <a:lstStyle/>
        <a:p>
          <a:endParaRPr lang="pl-PL"/>
        </a:p>
      </dgm:t>
    </dgm:pt>
    <dgm:pt modelId="{FF1DD2AD-36B8-46BB-A971-526B8911887D}" type="sibTrans" cxnId="{13BD8D83-1959-48A4-AB42-DD076F28B788}">
      <dgm:prSet/>
      <dgm:spPr/>
      <dgm:t>
        <a:bodyPr/>
        <a:lstStyle/>
        <a:p>
          <a:endParaRPr lang="pl-PL"/>
        </a:p>
      </dgm:t>
    </dgm:pt>
    <dgm:pt modelId="{AF39E8D6-57CF-4E05-894E-1372B3C58370}" type="pres">
      <dgm:prSet presAssocID="{532701A2-116F-4CD4-A267-77B1E956283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3B36C8F-20D5-4D75-8952-74EEE5DAC116}" type="pres">
      <dgm:prSet presAssocID="{5058F15D-E5DB-4F9C-93C8-76DCC2BAB71D}" presName="circle1" presStyleLbl="node1" presStyleIdx="0" presStyleCnt="6"/>
      <dgm:spPr/>
    </dgm:pt>
    <dgm:pt modelId="{FDCDEFA3-AFC1-4128-ABCE-E01DF2041104}" type="pres">
      <dgm:prSet presAssocID="{5058F15D-E5DB-4F9C-93C8-76DCC2BAB71D}" presName="space" presStyleCnt="0"/>
      <dgm:spPr/>
    </dgm:pt>
    <dgm:pt modelId="{0D02ADC8-1AE5-4DFD-9021-3C90AF5FFB43}" type="pres">
      <dgm:prSet presAssocID="{5058F15D-E5DB-4F9C-93C8-76DCC2BAB71D}" presName="rect1" presStyleLbl="alignAcc1" presStyleIdx="0" presStyleCnt="6" custLinFactNeighborX="11448" custLinFactNeighborY="-1077"/>
      <dgm:spPr/>
      <dgm:t>
        <a:bodyPr/>
        <a:lstStyle/>
        <a:p>
          <a:endParaRPr lang="pl-PL"/>
        </a:p>
      </dgm:t>
    </dgm:pt>
    <dgm:pt modelId="{C783B5A4-B797-479C-B471-BE02B388F11E}" type="pres">
      <dgm:prSet presAssocID="{CEA634AF-BD21-4AB5-8644-25B1D8259375}" presName="vertSpace2" presStyleLbl="node1" presStyleIdx="0" presStyleCnt="6"/>
      <dgm:spPr/>
    </dgm:pt>
    <dgm:pt modelId="{F3600CF1-A7B7-4F94-8633-190C0A6E1452}" type="pres">
      <dgm:prSet presAssocID="{CEA634AF-BD21-4AB5-8644-25B1D8259375}" presName="circle2" presStyleLbl="node1" presStyleIdx="1" presStyleCnt="6"/>
      <dgm:spPr/>
    </dgm:pt>
    <dgm:pt modelId="{38E50822-C457-468C-9E59-1D6A6494B583}" type="pres">
      <dgm:prSet presAssocID="{CEA634AF-BD21-4AB5-8644-25B1D8259375}" presName="rect2" presStyleLbl="alignAcc1" presStyleIdx="1" presStyleCnt="6"/>
      <dgm:spPr/>
    </dgm:pt>
    <dgm:pt modelId="{BE0F152E-8178-4D15-A95A-1A9DB622364B}" type="pres">
      <dgm:prSet presAssocID="{C76A5D9B-DB4C-4788-8A54-0B8EA2795741}" presName="vertSpace3" presStyleLbl="node1" presStyleIdx="1" presStyleCnt="6"/>
      <dgm:spPr/>
    </dgm:pt>
    <dgm:pt modelId="{4B661598-21F6-4138-AF41-E497B2943C6A}" type="pres">
      <dgm:prSet presAssocID="{C76A5D9B-DB4C-4788-8A54-0B8EA2795741}" presName="circle3" presStyleLbl="node1" presStyleIdx="2" presStyleCnt="6"/>
      <dgm:spPr/>
    </dgm:pt>
    <dgm:pt modelId="{7495074C-5274-4053-9588-9FA32E1F690B}" type="pres">
      <dgm:prSet presAssocID="{C76A5D9B-DB4C-4788-8A54-0B8EA2795741}" presName="rect3" presStyleLbl="alignAcc1" presStyleIdx="2" presStyleCnt="6"/>
      <dgm:spPr/>
    </dgm:pt>
    <dgm:pt modelId="{AC76E479-9080-4207-A0BE-D9339961B431}" type="pres">
      <dgm:prSet presAssocID="{3D76237A-8BBB-4045-8515-54D76460735F}" presName="vertSpace4" presStyleLbl="node1" presStyleIdx="2" presStyleCnt="6"/>
      <dgm:spPr/>
    </dgm:pt>
    <dgm:pt modelId="{70DAE89E-E94F-4433-9A6D-78E99AB7EAF3}" type="pres">
      <dgm:prSet presAssocID="{3D76237A-8BBB-4045-8515-54D76460735F}" presName="circle4" presStyleLbl="node1" presStyleIdx="3" presStyleCnt="6"/>
      <dgm:spPr/>
    </dgm:pt>
    <dgm:pt modelId="{105EAFA6-EF19-4D27-9546-4010CE0C1FE5}" type="pres">
      <dgm:prSet presAssocID="{3D76237A-8BBB-4045-8515-54D76460735F}" presName="rect4" presStyleLbl="alignAcc1" presStyleIdx="3" presStyleCnt="6"/>
      <dgm:spPr/>
      <dgm:t>
        <a:bodyPr/>
        <a:lstStyle/>
        <a:p>
          <a:endParaRPr lang="pl-PL"/>
        </a:p>
      </dgm:t>
    </dgm:pt>
    <dgm:pt modelId="{24FC4EB2-5C79-4403-B3E6-7EDF6530D609}" type="pres">
      <dgm:prSet presAssocID="{1ECB5E8A-745F-469D-85E5-42A0317E2007}" presName="vertSpace5" presStyleLbl="node1" presStyleIdx="3" presStyleCnt="6"/>
      <dgm:spPr/>
    </dgm:pt>
    <dgm:pt modelId="{5C52B153-F794-4037-9806-9CB22D89B4A8}" type="pres">
      <dgm:prSet presAssocID="{1ECB5E8A-745F-469D-85E5-42A0317E2007}" presName="circle5" presStyleLbl="node1" presStyleIdx="4" presStyleCnt="6"/>
      <dgm:spPr/>
    </dgm:pt>
    <dgm:pt modelId="{FD2B7B18-681B-43DE-8CB6-6FA3000AD3CB}" type="pres">
      <dgm:prSet presAssocID="{1ECB5E8A-745F-469D-85E5-42A0317E2007}" presName="rect5" presStyleLbl="alignAcc1" presStyleIdx="4" presStyleCnt="6"/>
      <dgm:spPr/>
      <dgm:t>
        <a:bodyPr/>
        <a:lstStyle/>
        <a:p>
          <a:endParaRPr lang="pl-PL"/>
        </a:p>
      </dgm:t>
    </dgm:pt>
    <dgm:pt modelId="{B5C0ADB9-B2DE-46BF-8FD4-675613369358}" type="pres">
      <dgm:prSet presAssocID="{6CC56A88-6D80-40A2-8976-DF9174471600}" presName="vertSpace6" presStyleLbl="node1" presStyleIdx="4" presStyleCnt="6"/>
      <dgm:spPr/>
    </dgm:pt>
    <dgm:pt modelId="{F384E19D-C4D0-4123-9099-047EF84274EA}" type="pres">
      <dgm:prSet presAssocID="{6CC56A88-6D80-40A2-8976-DF9174471600}" presName="circle6" presStyleLbl="node1" presStyleIdx="5" presStyleCnt="6"/>
      <dgm:spPr/>
    </dgm:pt>
    <dgm:pt modelId="{CACE4F97-8B6A-4036-94ED-B6B6EAC4DA5C}" type="pres">
      <dgm:prSet presAssocID="{6CC56A88-6D80-40A2-8976-DF9174471600}" presName="rect6" presStyleLbl="alignAcc1" presStyleIdx="5" presStyleCnt="6"/>
      <dgm:spPr/>
    </dgm:pt>
    <dgm:pt modelId="{F8EB414F-7CB1-466B-B173-6E759CD76EEA}" type="pres">
      <dgm:prSet presAssocID="{5058F15D-E5DB-4F9C-93C8-76DCC2BAB71D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D675FB50-6986-4729-9251-55562156F47D}" type="pres">
      <dgm:prSet presAssocID="{CEA634AF-BD21-4AB5-8644-25B1D8259375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E86DC0CD-AC28-4539-B069-BDE8FBFCC639}" type="pres">
      <dgm:prSet presAssocID="{C76A5D9B-DB4C-4788-8A54-0B8EA2795741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BC418616-07C9-4588-A0A2-7829EA68DC73}" type="pres">
      <dgm:prSet presAssocID="{3D76237A-8BBB-4045-8515-54D76460735F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D1FB107F-F542-4A67-A527-8A35F7787B60}" type="pres">
      <dgm:prSet presAssocID="{1ECB5E8A-745F-469D-85E5-42A0317E2007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658CAF93-B7DB-49B5-B618-65C80B1DB60E}" type="pres">
      <dgm:prSet presAssocID="{6CC56A88-6D80-40A2-8976-DF9174471600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E5F92AE6-A42D-4818-BB5F-43C41E39370F}" type="presOf" srcId="{5058F15D-E5DB-4F9C-93C8-76DCC2BAB71D}" destId="{F8EB414F-7CB1-466B-B173-6E759CD76EEA}" srcOrd="1" destOrd="0" presId="urn:microsoft.com/office/officeart/2005/8/layout/target3"/>
    <dgm:cxn modelId="{1C0B4820-46F0-4112-B78D-14A1417DCE0B}" type="presOf" srcId="{5058F15D-E5DB-4F9C-93C8-76DCC2BAB71D}" destId="{0D02ADC8-1AE5-4DFD-9021-3C90AF5FFB43}" srcOrd="0" destOrd="0" presId="urn:microsoft.com/office/officeart/2005/8/layout/target3"/>
    <dgm:cxn modelId="{5706D568-DA61-45EA-880E-C9658D544712}" type="presOf" srcId="{3D76237A-8BBB-4045-8515-54D76460735F}" destId="{105EAFA6-EF19-4D27-9546-4010CE0C1FE5}" srcOrd="0" destOrd="0" presId="urn:microsoft.com/office/officeart/2005/8/layout/target3"/>
    <dgm:cxn modelId="{AD338F18-4E29-4351-8347-D1D6A5C7DD36}" srcId="{532701A2-116F-4CD4-A267-77B1E9562831}" destId="{5058F15D-E5DB-4F9C-93C8-76DCC2BAB71D}" srcOrd="0" destOrd="0" parTransId="{A856532D-46D7-405A-8046-C0A93265EB86}" sibTransId="{A1517A96-85A4-4903-9590-84FD56CD0BF0}"/>
    <dgm:cxn modelId="{9E1B1A29-E894-44DD-8CA7-204C84513E5E}" type="presOf" srcId="{1ECB5E8A-745F-469D-85E5-42A0317E2007}" destId="{FD2B7B18-681B-43DE-8CB6-6FA3000AD3CB}" srcOrd="0" destOrd="0" presId="urn:microsoft.com/office/officeart/2005/8/layout/target3"/>
    <dgm:cxn modelId="{3CAC885C-FD95-495D-B4E6-CA1C3C326F75}" type="presOf" srcId="{C76A5D9B-DB4C-4788-8A54-0B8EA2795741}" destId="{7495074C-5274-4053-9588-9FA32E1F690B}" srcOrd="0" destOrd="0" presId="urn:microsoft.com/office/officeart/2005/8/layout/target3"/>
    <dgm:cxn modelId="{B5BA1B31-9532-49BC-897C-398289032010}" type="presOf" srcId="{1ECB5E8A-745F-469D-85E5-42A0317E2007}" destId="{D1FB107F-F542-4A67-A527-8A35F7787B60}" srcOrd="1" destOrd="0" presId="urn:microsoft.com/office/officeart/2005/8/layout/target3"/>
    <dgm:cxn modelId="{D2F84158-FD69-4067-9CA6-F30219ACAB55}" type="presOf" srcId="{CEA634AF-BD21-4AB5-8644-25B1D8259375}" destId="{38E50822-C457-468C-9E59-1D6A6494B583}" srcOrd="0" destOrd="0" presId="urn:microsoft.com/office/officeart/2005/8/layout/target3"/>
    <dgm:cxn modelId="{F00EA45E-57FB-4E01-9280-0DFFDF2E63E0}" type="presOf" srcId="{CEA634AF-BD21-4AB5-8644-25B1D8259375}" destId="{D675FB50-6986-4729-9251-55562156F47D}" srcOrd="1" destOrd="0" presId="urn:microsoft.com/office/officeart/2005/8/layout/target3"/>
    <dgm:cxn modelId="{D373CDBA-E7F7-410F-B155-672A014371E4}" srcId="{532701A2-116F-4CD4-A267-77B1E9562831}" destId="{3D76237A-8BBB-4045-8515-54D76460735F}" srcOrd="3" destOrd="0" parTransId="{E98E78F0-F02D-4A47-91D0-AFF038855CA4}" sibTransId="{CA4C97DD-034C-45B8-814F-11B8B8C27691}"/>
    <dgm:cxn modelId="{416518B6-42F0-43EB-814C-A69252C04EB6}" type="presOf" srcId="{6CC56A88-6D80-40A2-8976-DF9174471600}" destId="{658CAF93-B7DB-49B5-B618-65C80B1DB60E}" srcOrd="1" destOrd="0" presId="urn:microsoft.com/office/officeart/2005/8/layout/target3"/>
    <dgm:cxn modelId="{33A158AD-10D3-4B1F-AFD2-02A0549677A9}" type="presOf" srcId="{532701A2-116F-4CD4-A267-77B1E9562831}" destId="{AF39E8D6-57CF-4E05-894E-1372B3C58370}" srcOrd="0" destOrd="0" presId="urn:microsoft.com/office/officeart/2005/8/layout/target3"/>
    <dgm:cxn modelId="{DD0DEA03-314E-48BF-9D00-6EDEDB9EE616}" type="presOf" srcId="{6CC56A88-6D80-40A2-8976-DF9174471600}" destId="{CACE4F97-8B6A-4036-94ED-B6B6EAC4DA5C}" srcOrd="0" destOrd="0" presId="urn:microsoft.com/office/officeart/2005/8/layout/target3"/>
    <dgm:cxn modelId="{13BD8D83-1959-48A4-AB42-DD076F28B788}" srcId="{532701A2-116F-4CD4-A267-77B1E9562831}" destId="{6CC56A88-6D80-40A2-8976-DF9174471600}" srcOrd="5" destOrd="0" parTransId="{C885A108-B206-4A0C-B11F-AB13C5D4C303}" sibTransId="{FF1DD2AD-36B8-46BB-A971-526B8911887D}"/>
    <dgm:cxn modelId="{7A6F8950-9B2F-46CA-A8FB-89996D1ECD5C}" type="presOf" srcId="{C76A5D9B-DB4C-4788-8A54-0B8EA2795741}" destId="{E86DC0CD-AC28-4539-B069-BDE8FBFCC639}" srcOrd="1" destOrd="0" presId="urn:microsoft.com/office/officeart/2005/8/layout/target3"/>
    <dgm:cxn modelId="{BE838747-5CF0-4A3C-BE15-3F3C38DAA81C}" type="presOf" srcId="{3D76237A-8BBB-4045-8515-54D76460735F}" destId="{BC418616-07C9-4588-A0A2-7829EA68DC73}" srcOrd="1" destOrd="0" presId="urn:microsoft.com/office/officeart/2005/8/layout/target3"/>
    <dgm:cxn modelId="{72CD59FA-A48C-4725-BB06-86FACD6C1629}" srcId="{532701A2-116F-4CD4-A267-77B1E9562831}" destId="{1ECB5E8A-745F-469D-85E5-42A0317E2007}" srcOrd="4" destOrd="0" parTransId="{E86A3AF0-8E36-4D4B-AB27-257AE6CD4D4F}" sibTransId="{FAAEC600-BEE9-4A8F-A70D-5E7BFC5083B2}"/>
    <dgm:cxn modelId="{0649564E-38F5-407B-97E9-4B187F434C3E}" srcId="{532701A2-116F-4CD4-A267-77B1E9562831}" destId="{C76A5D9B-DB4C-4788-8A54-0B8EA2795741}" srcOrd="2" destOrd="0" parTransId="{7BCC6FB7-DCA6-4FF3-98A2-713C75D926DC}" sibTransId="{68469F11-7C0C-4978-8121-40427D8C51C6}"/>
    <dgm:cxn modelId="{D304F910-FD4D-4FF7-97A9-4BCBCB202F56}" srcId="{532701A2-116F-4CD4-A267-77B1E9562831}" destId="{CEA634AF-BD21-4AB5-8644-25B1D8259375}" srcOrd="1" destOrd="0" parTransId="{A589F2B7-83D9-4705-892A-B3CC06D5FEBE}" sibTransId="{894E5515-FEC0-403E-81E8-94E9BEA46155}"/>
    <dgm:cxn modelId="{C4F2272C-B9DA-487A-8EF5-5C0E21541093}" type="presParOf" srcId="{AF39E8D6-57CF-4E05-894E-1372B3C58370}" destId="{E3B36C8F-20D5-4D75-8952-74EEE5DAC116}" srcOrd="0" destOrd="0" presId="urn:microsoft.com/office/officeart/2005/8/layout/target3"/>
    <dgm:cxn modelId="{E7BCF00A-88F9-4FE5-A3D4-13017A5E6830}" type="presParOf" srcId="{AF39E8D6-57CF-4E05-894E-1372B3C58370}" destId="{FDCDEFA3-AFC1-4128-ABCE-E01DF2041104}" srcOrd="1" destOrd="0" presId="urn:microsoft.com/office/officeart/2005/8/layout/target3"/>
    <dgm:cxn modelId="{E3F1C4AC-DCFC-49AA-A891-5BDDB36EAD0D}" type="presParOf" srcId="{AF39E8D6-57CF-4E05-894E-1372B3C58370}" destId="{0D02ADC8-1AE5-4DFD-9021-3C90AF5FFB43}" srcOrd="2" destOrd="0" presId="urn:microsoft.com/office/officeart/2005/8/layout/target3"/>
    <dgm:cxn modelId="{2CEA9DC4-4823-4105-AF4C-4D66C0838837}" type="presParOf" srcId="{AF39E8D6-57CF-4E05-894E-1372B3C58370}" destId="{C783B5A4-B797-479C-B471-BE02B388F11E}" srcOrd="3" destOrd="0" presId="urn:microsoft.com/office/officeart/2005/8/layout/target3"/>
    <dgm:cxn modelId="{0C9C7754-273A-4E19-BEFB-264D4ABDE146}" type="presParOf" srcId="{AF39E8D6-57CF-4E05-894E-1372B3C58370}" destId="{F3600CF1-A7B7-4F94-8633-190C0A6E1452}" srcOrd="4" destOrd="0" presId="urn:microsoft.com/office/officeart/2005/8/layout/target3"/>
    <dgm:cxn modelId="{A1C93402-2EA9-47B6-AFFD-E2E1D71F31B4}" type="presParOf" srcId="{AF39E8D6-57CF-4E05-894E-1372B3C58370}" destId="{38E50822-C457-468C-9E59-1D6A6494B583}" srcOrd="5" destOrd="0" presId="urn:microsoft.com/office/officeart/2005/8/layout/target3"/>
    <dgm:cxn modelId="{14C958AA-04D7-47EA-A7E5-124C4B65AC49}" type="presParOf" srcId="{AF39E8D6-57CF-4E05-894E-1372B3C58370}" destId="{BE0F152E-8178-4D15-A95A-1A9DB622364B}" srcOrd="6" destOrd="0" presId="urn:microsoft.com/office/officeart/2005/8/layout/target3"/>
    <dgm:cxn modelId="{4087DBF9-D5E4-4E8B-B30B-1BD6292B2214}" type="presParOf" srcId="{AF39E8D6-57CF-4E05-894E-1372B3C58370}" destId="{4B661598-21F6-4138-AF41-E497B2943C6A}" srcOrd="7" destOrd="0" presId="urn:microsoft.com/office/officeart/2005/8/layout/target3"/>
    <dgm:cxn modelId="{D0AE51F6-2034-4F8A-ACD2-47E1D29F0A74}" type="presParOf" srcId="{AF39E8D6-57CF-4E05-894E-1372B3C58370}" destId="{7495074C-5274-4053-9588-9FA32E1F690B}" srcOrd="8" destOrd="0" presId="urn:microsoft.com/office/officeart/2005/8/layout/target3"/>
    <dgm:cxn modelId="{4923E46A-676C-43B2-97E4-688E9FDD7B98}" type="presParOf" srcId="{AF39E8D6-57CF-4E05-894E-1372B3C58370}" destId="{AC76E479-9080-4207-A0BE-D9339961B431}" srcOrd="9" destOrd="0" presId="urn:microsoft.com/office/officeart/2005/8/layout/target3"/>
    <dgm:cxn modelId="{D1418EA0-B2F0-420C-A35B-C17ED59845E1}" type="presParOf" srcId="{AF39E8D6-57CF-4E05-894E-1372B3C58370}" destId="{70DAE89E-E94F-4433-9A6D-78E99AB7EAF3}" srcOrd="10" destOrd="0" presId="urn:microsoft.com/office/officeart/2005/8/layout/target3"/>
    <dgm:cxn modelId="{1231D0A4-02E7-4AA8-9EA5-6D78372FAB5A}" type="presParOf" srcId="{AF39E8D6-57CF-4E05-894E-1372B3C58370}" destId="{105EAFA6-EF19-4D27-9546-4010CE0C1FE5}" srcOrd="11" destOrd="0" presId="urn:microsoft.com/office/officeart/2005/8/layout/target3"/>
    <dgm:cxn modelId="{7F9501F3-CCDB-4F2A-87DC-371AACA9FBEC}" type="presParOf" srcId="{AF39E8D6-57CF-4E05-894E-1372B3C58370}" destId="{24FC4EB2-5C79-4403-B3E6-7EDF6530D609}" srcOrd="12" destOrd="0" presId="urn:microsoft.com/office/officeart/2005/8/layout/target3"/>
    <dgm:cxn modelId="{82611CFF-000A-4F45-90B9-C19F6554C074}" type="presParOf" srcId="{AF39E8D6-57CF-4E05-894E-1372B3C58370}" destId="{5C52B153-F794-4037-9806-9CB22D89B4A8}" srcOrd="13" destOrd="0" presId="urn:microsoft.com/office/officeart/2005/8/layout/target3"/>
    <dgm:cxn modelId="{C085A8DF-5F39-4F48-940F-662F2AF64478}" type="presParOf" srcId="{AF39E8D6-57CF-4E05-894E-1372B3C58370}" destId="{FD2B7B18-681B-43DE-8CB6-6FA3000AD3CB}" srcOrd="14" destOrd="0" presId="urn:microsoft.com/office/officeart/2005/8/layout/target3"/>
    <dgm:cxn modelId="{062E637D-C432-485E-8F56-2B8514AFBA3E}" type="presParOf" srcId="{AF39E8D6-57CF-4E05-894E-1372B3C58370}" destId="{B5C0ADB9-B2DE-46BF-8FD4-675613369358}" srcOrd="15" destOrd="0" presId="urn:microsoft.com/office/officeart/2005/8/layout/target3"/>
    <dgm:cxn modelId="{CC28DF4A-09C3-46E8-801F-ECE0EF035910}" type="presParOf" srcId="{AF39E8D6-57CF-4E05-894E-1372B3C58370}" destId="{F384E19D-C4D0-4123-9099-047EF84274EA}" srcOrd="16" destOrd="0" presId="urn:microsoft.com/office/officeart/2005/8/layout/target3"/>
    <dgm:cxn modelId="{0E7E64F7-553C-463B-A30A-74CCD580160D}" type="presParOf" srcId="{AF39E8D6-57CF-4E05-894E-1372B3C58370}" destId="{CACE4F97-8B6A-4036-94ED-B6B6EAC4DA5C}" srcOrd="17" destOrd="0" presId="urn:microsoft.com/office/officeart/2005/8/layout/target3"/>
    <dgm:cxn modelId="{F34E822E-15AC-4523-BEA7-CA9FE2AE90C4}" type="presParOf" srcId="{AF39E8D6-57CF-4E05-894E-1372B3C58370}" destId="{F8EB414F-7CB1-466B-B173-6E759CD76EEA}" srcOrd="18" destOrd="0" presId="urn:microsoft.com/office/officeart/2005/8/layout/target3"/>
    <dgm:cxn modelId="{B9AF870E-6DF1-4DF3-BC82-1BEE9DC4A322}" type="presParOf" srcId="{AF39E8D6-57CF-4E05-894E-1372B3C58370}" destId="{D675FB50-6986-4729-9251-55562156F47D}" srcOrd="19" destOrd="0" presId="urn:microsoft.com/office/officeart/2005/8/layout/target3"/>
    <dgm:cxn modelId="{62E1C115-32E3-43CF-AF2B-95EFDDFD172F}" type="presParOf" srcId="{AF39E8D6-57CF-4E05-894E-1372B3C58370}" destId="{E86DC0CD-AC28-4539-B069-BDE8FBFCC639}" srcOrd="20" destOrd="0" presId="urn:microsoft.com/office/officeart/2005/8/layout/target3"/>
    <dgm:cxn modelId="{328ACDE5-7D89-40D2-830B-74DF52DC58E5}" type="presParOf" srcId="{AF39E8D6-57CF-4E05-894E-1372B3C58370}" destId="{BC418616-07C9-4588-A0A2-7829EA68DC73}" srcOrd="21" destOrd="0" presId="urn:microsoft.com/office/officeart/2005/8/layout/target3"/>
    <dgm:cxn modelId="{83440D53-6EDA-43A9-A31E-99C1B4D5D76F}" type="presParOf" srcId="{AF39E8D6-57CF-4E05-894E-1372B3C58370}" destId="{D1FB107F-F542-4A67-A527-8A35F7787B60}" srcOrd="22" destOrd="0" presId="urn:microsoft.com/office/officeart/2005/8/layout/target3"/>
    <dgm:cxn modelId="{EC6DAD1B-27D0-40BC-B7FB-B9A04D94AE18}" type="presParOf" srcId="{AF39E8D6-57CF-4E05-894E-1372B3C58370}" destId="{658CAF93-B7DB-49B5-B618-65C80B1DB60E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353CB2-9913-4BC9-AF54-1909A9B98A96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B0C09F-795C-4BBB-AA51-4212A566129B}">
      <dgm:prSet phldrT="[Tekst]"/>
      <dgm:spPr/>
      <dgm:t>
        <a:bodyPr/>
        <a:lstStyle/>
        <a:p>
          <a:r>
            <a:rPr lang="pl-PL" dirty="0" smtClean="0"/>
            <a:t>Budowanie relacji</a:t>
          </a:r>
          <a:endParaRPr lang="pl-PL" dirty="0"/>
        </a:p>
      </dgm:t>
    </dgm:pt>
    <dgm:pt modelId="{FD679BDB-721E-474A-A18D-B0A290FAE5BA}" type="parTrans" cxnId="{EC5DE1F7-6551-4C31-9CAE-D20D1686A3A8}">
      <dgm:prSet/>
      <dgm:spPr/>
      <dgm:t>
        <a:bodyPr/>
        <a:lstStyle/>
        <a:p>
          <a:endParaRPr lang="pl-PL"/>
        </a:p>
      </dgm:t>
    </dgm:pt>
    <dgm:pt modelId="{9232DF3B-3658-4225-9A12-794849D51FA9}" type="sibTrans" cxnId="{EC5DE1F7-6551-4C31-9CAE-D20D1686A3A8}">
      <dgm:prSet/>
      <dgm:spPr/>
      <dgm:t>
        <a:bodyPr/>
        <a:lstStyle/>
        <a:p>
          <a:endParaRPr lang="pl-PL"/>
        </a:p>
      </dgm:t>
    </dgm:pt>
    <dgm:pt modelId="{036CCF15-E08B-45ED-91AF-37DC4FB207B2}">
      <dgm:prSet phldrT="[Tekst]"/>
      <dgm:spPr/>
      <dgm:t>
        <a:bodyPr/>
        <a:lstStyle/>
        <a:p>
          <a:r>
            <a:rPr lang="pl-PL" dirty="0" smtClean="0"/>
            <a:t>Przekazanie informacji</a:t>
          </a:r>
          <a:endParaRPr lang="pl-PL" dirty="0"/>
        </a:p>
      </dgm:t>
    </dgm:pt>
    <dgm:pt modelId="{EC6B54AE-E017-4C2C-9389-63D47CD298C0}" type="parTrans" cxnId="{B78683DE-DDB1-4009-AE0D-641EAD6EB7A3}">
      <dgm:prSet/>
      <dgm:spPr/>
      <dgm:t>
        <a:bodyPr/>
        <a:lstStyle/>
        <a:p>
          <a:endParaRPr lang="pl-PL"/>
        </a:p>
      </dgm:t>
    </dgm:pt>
    <dgm:pt modelId="{D1664D07-2286-47F9-A66C-C3DA2608FDD3}" type="sibTrans" cxnId="{B78683DE-DDB1-4009-AE0D-641EAD6EB7A3}">
      <dgm:prSet/>
      <dgm:spPr/>
      <dgm:t>
        <a:bodyPr/>
        <a:lstStyle/>
        <a:p>
          <a:endParaRPr lang="pl-PL"/>
        </a:p>
      </dgm:t>
    </dgm:pt>
    <dgm:pt modelId="{5552E19D-1F7A-4B62-A684-347C5DD5DE8E}">
      <dgm:prSet phldrT="[Tekst]"/>
      <dgm:spPr/>
      <dgm:t>
        <a:bodyPr/>
        <a:lstStyle/>
        <a:p>
          <a:r>
            <a:rPr lang="pl-PL" dirty="0" smtClean="0"/>
            <a:t>Określenie zasad współpracy</a:t>
          </a:r>
        </a:p>
      </dgm:t>
    </dgm:pt>
    <dgm:pt modelId="{9FF4EA5F-8B19-460B-BD7D-6668C41E01FC}" type="parTrans" cxnId="{5105A309-7BDA-49BE-B2BA-DADA3043613D}">
      <dgm:prSet/>
      <dgm:spPr/>
      <dgm:t>
        <a:bodyPr/>
        <a:lstStyle/>
        <a:p>
          <a:endParaRPr lang="pl-PL"/>
        </a:p>
      </dgm:t>
    </dgm:pt>
    <dgm:pt modelId="{864BA6DF-276F-4056-A437-F8C267EB6BF2}" type="sibTrans" cxnId="{5105A309-7BDA-49BE-B2BA-DADA3043613D}">
      <dgm:prSet/>
      <dgm:spPr/>
      <dgm:t>
        <a:bodyPr/>
        <a:lstStyle/>
        <a:p>
          <a:endParaRPr lang="pl-PL"/>
        </a:p>
      </dgm:t>
    </dgm:pt>
    <dgm:pt modelId="{3A14D723-D41A-475D-B9BC-93F14EA5CA3D}">
      <dgm:prSet phldrT="[Tekst]"/>
      <dgm:spPr/>
      <dgm:t>
        <a:bodyPr/>
        <a:lstStyle/>
        <a:p>
          <a:r>
            <a:rPr lang="pl-PL" dirty="0" smtClean="0"/>
            <a:t>Wstępny wywiad na temat szkoły</a:t>
          </a:r>
        </a:p>
      </dgm:t>
    </dgm:pt>
    <dgm:pt modelId="{1EF8C6C1-11E5-4857-A8BC-CA0492965366}" type="parTrans" cxnId="{968BDB9D-6D78-445D-AB8D-1834712ECDA4}">
      <dgm:prSet/>
      <dgm:spPr/>
      <dgm:t>
        <a:bodyPr/>
        <a:lstStyle/>
        <a:p>
          <a:endParaRPr lang="pl-PL"/>
        </a:p>
      </dgm:t>
    </dgm:pt>
    <dgm:pt modelId="{909CE11E-DFFF-452C-82D6-008872A6DFE6}" type="sibTrans" cxnId="{968BDB9D-6D78-445D-AB8D-1834712ECDA4}">
      <dgm:prSet/>
      <dgm:spPr/>
      <dgm:t>
        <a:bodyPr/>
        <a:lstStyle/>
        <a:p>
          <a:endParaRPr lang="pl-PL"/>
        </a:p>
      </dgm:t>
    </dgm:pt>
    <dgm:pt modelId="{12B5B61A-B21D-4C79-9174-23105BF75591}">
      <dgm:prSet phldrT="[Tekst]"/>
      <dgm:spPr/>
      <dgm:t>
        <a:bodyPr/>
        <a:lstStyle/>
        <a:p>
          <a:r>
            <a:rPr lang="pl-PL" dirty="0" smtClean="0"/>
            <a:t>Ustalenie planu współpracy</a:t>
          </a:r>
        </a:p>
      </dgm:t>
    </dgm:pt>
    <dgm:pt modelId="{9AC20703-4515-4D2A-8DD2-6234B44973E7}" type="parTrans" cxnId="{3EFD0ED4-863F-4DEB-B83A-D82C48F1C581}">
      <dgm:prSet/>
      <dgm:spPr/>
      <dgm:t>
        <a:bodyPr/>
        <a:lstStyle/>
        <a:p>
          <a:endParaRPr lang="pl-PL"/>
        </a:p>
      </dgm:t>
    </dgm:pt>
    <dgm:pt modelId="{B0D65C07-F277-4084-A6DF-7AE0E8F2D23B}" type="sibTrans" cxnId="{3EFD0ED4-863F-4DEB-B83A-D82C48F1C581}">
      <dgm:prSet/>
      <dgm:spPr/>
      <dgm:t>
        <a:bodyPr/>
        <a:lstStyle/>
        <a:p>
          <a:endParaRPr lang="pl-PL"/>
        </a:p>
      </dgm:t>
    </dgm:pt>
    <dgm:pt modelId="{24CE8E15-8807-4DFA-9DB8-0FF6D2F31486}">
      <dgm:prSet phldrT="[Tekst]"/>
      <dgm:spPr/>
      <dgm:t>
        <a:bodyPr/>
        <a:lstStyle/>
        <a:p>
          <a:r>
            <a:rPr lang="pl-PL" dirty="0" smtClean="0"/>
            <a:t>Zawarcie kontraktu</a:t>
          </a:r>
        </a:p>
      </dgm:t>
    </dgm:pt>
    <dgm:pt modelId="{6AADBF66-0C5A-4D36-9609-250ED71BBE11}" type="parTrans" cxnId="{5164B6E8-DC8E-46EC-81C9-D321EBF7327A}">
      <dgm:prSet/>
      <dgm:spPr/>
      <dgm:t>
        <a:bodyPr/>
        <a:lstStyle/>
        <a:p>
          <a:endParaRPr lang="pl-PL"/>
        </a:p>
      </dgm:t>
    </dgm:pt>
    <dgm:pt modelId="{3658D214-EAA7-49D9-A81E-181E0C501926}" type="sibTrans" cxnId="{5164B6E8-DC8E-46EC-81C9-D321EBF7327A}">
      <dgm:prSet/>
      <dgm:spPr/>
      <dgm:t>
        <a:bodyPr/>
        <a:lstStyle/>
        <a:p>
          <a:endParaRPr lang="pl-PL"/>
        </a:p>
      </dgm:t>
    </dgm:pt>
    <dgm:pt modelId="{F2537816-801E-40D4-B8E8-C1A9DE983EAF}" type="pres">
      <dgm:prSet presAssocID="{4E353CB2-9913-4BC9-AF54-1909A9B98A96}" presName="Name0" presStyleCnt="0">
        <dgm:presLayoutVars>
          <dgm:chMax/>
          <dgm:chPref/>
          <dgm:dir/>
        </dgm:presLayoutVars>
      </dgm:prSet>
      <dgm:spPr/>
    </dgm:pt>
    <dgm:pt modelId="{F195A90F-FA4E-43B3-A68E-D644153CF2F3}" type="pres">
      <dgm:prSet presAssocID="{CCB0C09F-795C-4BBB-AA51-4212A566129B}" presName="parenttextcomposite" presStyleCnt="0"/>
      <dgm:spPr/>
    </dgm:pt>
    <dgm:pt modelId="{64410446-FF5C-4005-8C92-24E8B54B68B5}" type="pres">
      <dgm:prSet presAssocID="{CCB0C09F-795C-4BBB-AA51-4212A566129B}" presName="parenttext" presStyleLbl="revTx" presStyleIdx="0" presStyleCnt="6">
        <dgm:presLayoutVars>
          <dgm:chMax/>
          <dgm:chPref val="2"/>
          <dgm:bulletEnabled val="1"/>
        </dgm:presLayoutVars>
      </dgm:prSet>
      <dgm:spPr/>
    </dgm:pt>
    <dgm:pt modelId="{CE5FD7DD-3731-4456-BC40-3BA83A3B2315}" type="pres">
      <dgm:prSet presAssocID="{CCB0C09F-795C-4BBB-AA51-4212A566129B}" presName="parallelogramComposite" presStyleCnt="0"/>
      <dgm:spPr/>
    </dgm:pt>
    <dgm:pt modelId="{818CD554-DE8A-45E5-AE8C-8AAF9D774D2C}" type="pres">
      <dgm:prSet presAssocID="{CCB0C09F-795C-4BBB-AA51-4212A566129B}" presName="parallelogram1" presStyleLbl="alignNode1" presStyleIdx="0" presStyleCnt="42"/>
      <dgm:spPr/>
    </dgm:pt>
    <dgm:pt modelId="{9D84E468-60F2-4064-A0F4-31152B75FB92}" type="pres">
      <dgm:prSet presAssocID="{CCB0C09F-795C-4BBB-AA51-4212A566129B}" presName="parallelogram2" presStyleLbl="alignNode1" presStyleIdx="1" presStyleCnt="42"/>
      <dgm:spPr/>
    </dgm:pt>
    <dgm:pt modelId="{39112B4F-1DEA-48F0-AD14-760C22C94407}" type="pres">
      <dgm:prSet presAssocID="{CCB0C09F-795C-4BBB-AA51-4212A566129B}" presName="parallelogram3" presStyleLbl="alignNode1" presStyleIdx="2" presStyleCnt="42"/>
      <dgm:spPr/>
    </dgm:pt>
    <dgm:pt modelId="{DF16B127-391B-44F4-88CA-4C9FA6AF9460}" type="pres">
      <dgm:prSet presAssocID="{CCB0C09F-795C-4BBB-AA51-4212A566129B}" presName="parallelogram4" presStyleLbl="alignNode1" presStyleIdx="3" presStyleCnt="42"/>
      <dgm:spPr/>
    </dgm:pt>
    <dgm:pt modelId="{4465FA49-370D-438D-BC5E-F5F795630BDD}" type="pres">
      <dgm:prSet presAssocID="{CCB0C09F-795C-4BBB-AA51-4212A566129B}" presName="parallelogram5" presStyleLbl="alignNode1" presStyleIdx="4" presStyleCnt="42"/>
      <dgm:spPr/>
    </dgm:pt>
    <dgm:pt modelId="{4946B57A-393B-4059-AE90-A739D0FD201B}" type="pres">
      <dgm:prSet presAssocID="{CCB0C09F-795C-4BBB-AA51-4212A566129B}" presName="parallelogram6" presStyleLbl="alignNode1" presStyleIdx="5" presStyleCnt="42"/>
      <dgm:spPr/>
    </dgm:pt>
    <dgm:pt modelId="{2E71B245-E204-46A8-8A9D-07E5E198DC60}" type="pres">
      <dgm:prSet presAssocID="{CCB0C09F-795C-4BBB-AA51-4212A566129B}" presName="parallelogram7" presStyleLbl="alignNode1" presStyleIdx="6" presStyleCnt="42"/>
      <dgm:spPr/>
    </dgm:pt>
    <dgm:pt modelId="{8863F359-1298-4BBA-B0FD-F22043AD18E7}" type="pres">
      <dgm:prSet presAssocID="{9232DF3B-3658-4225-9A12-794849D51FA9}" presName="sibTrans" presStyleCnt="0"/>
      <dgm:spPr/>
    </dgm:pt>
    <dgm:pt modelId="{3657881B-E61C-475B-B3B9-E38FC9666BF6}" type="pres">
      <dgm:prSet presAssocID="{036CCF15-E08B-45ED-91AF-37DC4FB207B2}" presName="parenttextcomposite" presStyleCnt="0"/>
      <dgm:spPr/>
    </dgm:pt>
    <dgm:pt modelId="{07EBC972-9635-4FAC-BAAF-A08BDF4109A8}" type="pres">
      <dgm:prSet presAssocID="{036CCF15-E08B-45ED-91AF-37DC4FB207B2}" presName="parenttext" presStyleLbl="revTx" presStyleIdx="1" presStyleCnt="6">
        <dgm:presLayoutVars>
          <dgm:chMax/>
          <dgm:chPref val="2"/>
          <dgm:bulletEnabled val="1"/>
        </dgm:presLayoutVars>
      </dgm:prSet>
      <dgm:spPr/>
    </dgm:pt>
    <dgm:pt modelId="{82DF5939-EF61-4FC1-B2A8-D5F5C96E6B11}" type="pres">
      <dgm:prSet presAssocID="{036CCF15-E08B-45ED-91AF-37DC4FB207B2}" presName="parallelogramComposite" presStyleCnt="0"/>
      <dgm:spPr/>
    </dgm:pt>
    <dgm:pt modelId="{F496CC06-9F46-42DE-AF7C-97F2D1FC307B}" type="pres">
      <dgm:prSet presAssocID="{036CCF15-E08B-45ED-91AF-37DC4FB207B2}" presName="parallelogram1" presStyleLbl="alignNode1" presStyleIdx="7" presStyleCnt="42"/>
      <dgm:spPr/>
    </dgm:pt>
    <dgm:pt modelId="{4A353FF9-22E2-408E-BBDB-EBF73CB3C6A6}" type="pres">
      <dgm:prSet presAssocID="{036CCF15-E08B-45ED-91AF-37DC4FB207B2}" presName="parallelogram2" presStyleLbl="alignNode1" presStyleIdx="8" presStyleCnt="42"/>
      <dgm:spPr/>
    </dgm:pt>
    <dgm:pt modelId="{3D68A487-96DB-4E49-AB7B-EF667F251195}" type="pres">
      <dgm:prSet presAssocID="{036CCF15-E08B-45ED-91AF-37DC4FB207B2}" presName="parallelogram3" presStyleLbl="alignNode1" presStyleIdx="9" presStyleCnt="42"/>
      <dgm:spPr/>
    </dgm:pt>
    <dgm:pt modelId="{66FB6768-D4B1-4A5C-BEFA-A2C14C40866F}" type="pres">
      <dgm:prSet presAssocID="{036CCF15-E08B-45ED-91AF-37DC4FB207B2}" presName="parallelogram4" presStyleLbl="alignNode1" presStyleIdx="10" presStyleCnt="42"/>
      <dgm:spPr/>
    </dgm:pt>
    <dgm:pt modelId="{ACC59A88-461E-43FD-9DD5-144495556D26}" type="pres">
      <dgm:prSet presAssocID="{036CCF15-E08B-45ED-91AF-37DC4FB207B2}" presName="parallelogram5" presStyleLbl="alignNode1" presStyleIdx="11" presStyleCnt="42"/>
      <dgm:spPr/>
    </dgm:pt>
    <dgm:pt modelId="{0419C1A5-5294-4566-B91E-47A96953835B}" type="pres">
      <dgm:prSet presAssocID="{036CCF15-E08B-45ED-91AF-37DC4FB207B2}" presName="parallelogram6" presStyleLbl="alignNode1" presStyleIdx="12" presStyleCnt="42"/>
      <dgm:spPr/>
    </dgm:pt>
    <dgm:pt modelId="{72BC1645-E38D-4C6A-9042-0C754F6ECA72}" type="pres">
      <dgm:prSet presAssocID="{036CCF15-E08B-45ED-91AF-37DC4FB207B2}" presName="parallelogram7" presStyleLbl="alignNode1" presStyleIdx="13" presStyleCnt="42"/>
      <dgm:spPr/>
    </dgm:pt>
    <dgm:pt modelId="{27B500B3-81C4-40EE-9F57-104B08CA24BD}" type="pres">
      <dgm:prSet presAssocID="{D1664D07-2286-47F9-A66C-C3DA2608FDD3}" presName="sibTrans" presStyleCnt="0"/>
      <dgm:spPr/>
    </dgm:pt>
    <dgm:pt modelId="{5DAE3A32-574B-49F7-B032-B6DBCB8CAE73}" type="pres">
      <dgm:prSet presAssocID="{5552E19D-1F7A-4B62-A684-347C5DD5DE8E}" presName="parenttextcomposite" presStyleCnt="0"/>
      <dgm:spPr/>
    </dgm:pt>
    <dgm:pt modelId="{13995C83-12AE-4D9B-AF08-35078808A3FE}" type="pres">
      <dgm:prSet presAssocID="{5552E19D-1F7A-4B62-A684-347C5DD5DE8E}" presName="parenttext" presStyleLbl="revTx" presStyleIdx="2" presStyleCnt="6">
        <dgm:presLayoutVars>
          <dgm:chMax/>
          <dgm:chPref val="2"/>
          <dgm:bulletEnabled val="1"/>
        </dgm:presLayoutVars>
      </dgm:prSet>
      <dgm:spPr/>
    </dgm:pt>
    <dgm:pt modelId="{CB32F7E3-011D-4315-BD4B-9A8CFBB174C0}" type="pres">
      <dgm:prSet presAssocID="{5552E19D-1F7A-4B62-A684-347C5DD5DE8E}" presName="parallelogramComposite" presStyleCnt="0"/>
      <dgm:spPr/>
    </dgm:pt>
    <dgm:pt modelId="{7C80F849-2590-471C-8670-383A465DB5A3}" type="pres">
      <dgm:prSet presAssocID="{5552E19D-1F7A-4B62-A684-347C5DD5DE8E}" presName="parallelogram1" presStyleLbl="alignNode1" presStyleIdx="14" presStyleCnt="42"/>
      <dgm:spPr/>
    </dgm:pt>
    <dgm:pt modelId="{4B8AA10A-9E53-4D5A-9C24-D4556C554217}" type="pres">
      <dgm:prSet presAssocID="{5552E19D-1F7A-4B62-A684-347C5DD5DE8E}" presName="parallelogram2" presStyleLbl="alignNode1" presStyleIdx="15" presStyleCnt="42"/>
      <dgm:spPr/>
    </dgm:pt>
    <dgm:pt modelId="{CD8ACC96-0DCE-4E0E-8747-7093FB552119}" type="pres">
      <dgm:prSet presAssocID="{5552E19D-1F7A-4B62-A684-347C5DD5DE8E}" presName="parallelogram3" presStyleLbl="alignNode1" presStyleIdx="16" presStyleCnt="42"/>
      <dgm:spPr/>
    </dgm:pt>
    <dgm:pt modelId="{E70554DC-3B69-40E9-8A94-80B5B47C57BD}" type="pres">
      <dgm:prSet presAssocID="{5552E19D-1F7A-4B62-A684-347C5DD5DE8E}" presName="parallelogram4" presStyleLbl="alignNode1" presStyleIdx="17" presStyleCnt="42"/>
      <dgm:spPr/>
    </dgm:pt>
    <dgm:pt modelId="{86FA1FCA-DFC9-4672-A269-7D031C894E01}" type="pres">
      <dgm:prSet presAssocID="{5552E19D-1F7A-4B62-A684-347C5DD5DE8E}" presName="parallelogram5" presStyleLbl="alignNode1" presStyleIdx="18" presStyleCnt="42"/>
      <dgm:spPr/>
    </dgm:pt>
    <dgm:pt modelId="{B1301305-2D2A-414E-86A4-3D11F6149B8B}" type="pres">
      <dgm:prSet presAssocID="{5552E19D-1F7A-4B62-A684-347C5DD5DE8E}" presName="parallelogram6" presStyleLbl="alignNode1" presStyleIdx="19" presStyleCnt="42"/>
      <dgm:spPr/>
    </dgm:pt>
    <dgm:pt modelId="{C42C92D7-ED3C-4793-A27F-F49FEA82E81B}" type="pres">
      <dgm:prSet presAssocID="{5552E19D-1F7A-4B62-A684-347C5DD5DE8E}" presName="parallelogram7" presStyleLbl="alignNode1" presStyleIdx="20" presStyleCnt="42"/>
      <dgm:spPr/>
    </dgm:pt>
    <dgm:pt modelId="{78DA2E2A-1747-46C6-97CF-AE8CEA339125}" type="pres">
      <dgm:prSet presAssocID="{864BA6DF-276F-4056-A437-F8C267EB6BF2}" presName="sibTrans" presStyleCnt="0"/>
      <dgm:spPr/>
    </dgm:pt>
    <dgm:pt modelId="{3AECA7FE-0159-4C6A-A9E1-AB9C96124C2C}" type="pres">
      <dgm:prSet presAssocID="{3A14D723-D41A-475D-B9BC-93F14EA5CA3D}" presName="parenttextcomposite" presStyleCnt="0"/>
      <dgm:spPr/>
    </dgm:pt>
    <dgm:pt modelId="{1FB03BFD-2F02-41EB-A563-5B62EE663AB8}" type="pres">
      <dgm:prSet presAssocID="{3A14D723-D41A-475D-B9BC-93F14EA5CA3D}" presName="parenttext" presStyleLbl="revTx" presStyleIdx="3" presStyleCnt="6">
        <dgm:presLayoutVars>
          <dgm:chMax/>
          <dgm:chPref val="2"/>
          <dgm:bulletEnabled val="1"/>
        </dgm:presLayoutVars>
      </dgm:prSet>
      <dgm:spPr/>
    </dgm:pt>
    <dgm:pt modelId="{2AEF2C7D-1CF2-48E4-9568-50845D9F702D}" type="pres">
      <dgm:prSet presAssocID="{3A14D723-D41A-475D-B9BC-93F14EA5CA3D}" presName="parallelogramComposite" presStyleCnt="0"/>
      <dgm:spPr/>
    </dgm:pt>
    <dgm:pt modelId="{BD634706-48D4-4EF4-9ECB-D7A74B7B6D49}" type="pres">
      <dgm:prSet presAssocID="{3A14D723-D41A-475D-B9BC-93F14EA5CA3D}" presName="parallelogram1" presStyleLbl="alignNode1" presStyleIdx="21" presStyleCnt="42"/>
      <dgm:spPr/>
    </dgm:pt>
    <dgm:pt modelId="{422D9C61-9C82-4390-BD4D-07A362205407}" type="pres">
      <dgm:prSet presAssocID="{3A14D723-D41A-475D-B9BC-93F14EA5CA3D}" presName="parallelogram2" presStyleLbl="alignNode1" presStyleIdx="22" presStyleCnt="42"/>
      <dgm:spPr/>
    </dgm:pt>
    <dgm:pt modelId="{262DCCC1-02E2-471A-8578-786BE66A3614}" type="pres">
      <dgm:prSet presAssocID="{3A14D723-D41A-475D-B9BC-93F14EA5CA3D}" presName="parallelogram3" presStyleLbl="alignNode1" presStyleIdx="23" presStyleCnt="42"/>
      <dgm:spPr/>
    </dgm:pt>
    <dgm:pt modelId="{E3C4FD0F-C454-4081-B069-6CB7C76AD851}" type="pres">
      <dgm:prSet presAssocID="{3A14D723-D41A-475D-B9BC-93F14EA5CA3D}" presName="parallelogram4" presStyleLbl="alignNode1" presStyleIdx="24" presStyleCnt="42"/>
      <dgm:spPr/>
    </dgm:pt>
    <dgm:pt modelId="{97200693-AFD7-4D77-B3BC-769A37B3D5BF}" type="pres">
      <dgm:prSet presAssocID="{3A14D723-D41A-475D-B9BC-93F14EA5CA3D}" presName="parallelogram5" presStyleLbl="alignNode1" presStyleIdx="25" presStyleCnt="42"/>
      <dgm:spPr/>
    </dgm:pt>
    <dgm:pt modelId="{A239A562-D242-4A5D-8441-8D093D6F3F38}" type="pres">
      <dgm:prSet presAssocID="{3A14D723-D41A-475D-B9BC-93F14EA5CA3D}" presName="parallelogram6" presStyleLbl="alignNode1" presStyleIdx="26" presStyleCnt="42"/>
      <dgm:spPr/>
    </dgm:pt>
    <dgm:pt modelId="{00DAB3DB-AE1A-4A92-AE97-A7327ACD978E}" type="pres">
      <dgm:prSet presAssocID="{3A14D723-D41A-475D-B9BC-93F14EA5CA3D}" presName="parallelogram7" presStyleLbl="alignNode1" presStyleIdx="27" presStyleCnt="42"/>
      <dgm:spPr/>
    </dgm:pt>
    <dgm:pt modelId="{9699B359-A8B4-4B6A-A8F7-4EC6088FAD07}" type="pres">
      <dgm:prSet presAssocID="{909CE11E-DFFF-452C-82D6-008872A6DFE6}" presName="sibTrans" presStyleCnt="0"/>
      <dgm:spPr/>
    </dgm:pt>
    <dgm:pt modelId="{A84E0FB4-C733-452F-868A-29C7FCF54440}" type="pres">
      <dgm:prSet presAssocID="{12B5B61A-B21D-4C79-9174-23105BF75591}" presName="parenttextcomposite" presStyleCnt="0"/>
      <dgm:spPr/>
    </dgm:pt>
    <dgm:pt modelId="{C91CD529-8476-4E75-A8B5-E8FC58549442}" type="pres">
      <dgm:prSet presAssocID="{12B5B61A-B21D-4C79-9174-23105BF75591}" presName="parenttext" presStyleLbl="revTx" presStyleIdx="4" presStyleCnt="6">
        <dgm:presLayoutVars>
          <dgm:chMax/>
          <dgm:chPref val="2"/>
          <dgm:bulletEnabled val="1"/>
        </dgm:presLayoutVars>
      </dgm:prSet>
      <dgm:spPr/>
    </dgm:pt>
    <dgm:pt modelId="{8FE1A7DF-AA13-42DF-BACE-3C486F6EC8BE}" type="pres">
      <dgm:prSet presAssocID="{12B5B61A-B21D-4C79-9174-23105BF75591}" presName="parallelogramComposite" presStyleCnt="0"/>
      <dgm:spPr/>
    </dgm:pt>
    <dgm:pt modelId="{8D3D4728-218A-4E95-9A03-1EB02393CDEB}" type="pres">
      <dgm:prSet presAssocID="{12B5B61A-B21D-4C79-9174-23105BF75591}" presName="parallelogram1" presStyleLbl="alignNode1" presStyleIdx="28" presStyleCnt="42"/>
      <dgm:spPr/>
    </dgm:pt>
    <dgm:pt modelId="{6C4E7E63-7DDB-4B78-8DBF-0C4C668E27E3}" type="pres">
      <dgm:prSet presAssocID="{12B5B61A-B21D-4C79-9174-23105BF75591}" presName="parallelogram2" presStyleLbl="alignNode1" presStyleIdx="29" presStyleCnt="42"/>
      <dgm:spPr/>
    </dgm:pt>
    <dgm:pt modelId="{D51C6179-8A43-4D4C-8278-7E390E59B351}" type="pres">
      <dgm:prSet presAssocID="{12B5B61A-B21D-4C79-9174-23105BF75591}" presName="parallelogram3" presStyleLbl="alignNode1" presStyleIdx="30" presStyleCnt="42"/>
      <dgm:spPr/>
    </dgm:pt>
    <dgm:pt modelId="{D2196770-F57C-41C5-85B9-8E04C9654BCE}" type="pres">
      <dgm:prSet presAssocID="{12B5B61A-B21D-4C79-9174-23105BF75591}" presName="parallelogram4" presStyleLbl="alignNode1" presStyleIdx="31" presStyleCnt="42"/>
      <dgm:spPr/>
    </dgm:pt>
    <dgm:pt modelId="{EB50F508-82CE-4814-B95E-AB7506BA35DB}" type="pres">
      <dgm:prSet presAssocID="{12B5B61A-B21D-4C79-9174-23105BF75591}" presName="parallelogram5" presStyleLbl="alignNode1" presStyleIdx="32" presStyleCnt="42"/>
      <dgm:spPr/>
    </dgm:pt>
    <dgm:pt modelId="{547DC096-A47D-4C21-82D5-65FCC0996E2E}" type="pres">
      <dgm:prSet presAssocID="{12B5B61A-B21D-4C79-9174-23105BF75591}" presName="parallelogram6" presStyleLbl="alignNode1" presStyleIdx="33" presStyleCnt="42"/>
      <dgm:spPr/>
    </dgm:pt>
    <dgm:pt modelId="{80C77786-C52E-4C37-AE02-EC0647F18560}" type="pres">
      <dgm:prSet presAssocID="{12B5B61A-B21D-4C79-9174-23105BF75591}" presName="parallelogram7" presStyleLbl="alignNode1" presStyleIdx="34" presStyleCnt="42"/>
      <dgm:spPr/>
    </dgm:pt>
    <dgm:pt modelId="{DDA3F84A-E92A-4C16-B1AF-657D34002B46}" type="pres">
      <dgm:prSet presAssocID="{B0D65C07-F277-4084-A6DF-7AE0E8F2D23B}" presName="sibTrans" presStyleCnt="0"/>
      <dgm:spPr/>
    </dgm:pt>
    <dgm:pt modelId="{05FB0E24-77A6-4D18-9B83-77239476B9B2}" type="pres">
      <dgm:prSet presAssocID="{24CE8E15-8807-4DFA-9DB8-0FF6D2F31486}" presName="parenttextcomposite" presStyleCnt="0"/>
      <dgm:spPr/>
    </dgm:pt>
    <dgm:pt modelId="{587BA175-D309-459A-8DE5-364AAC099794}" type="pres">
      <dgm:prSet presAssocID="{24CE8E15-8807-4DFA-9DB8-0FF6D2F31486}" presName="parenttext" presStyleLbl="revTx" presStyleIdx="5" presStyleCnt="6">
        <dgm:presLayoutVars>
          <dgm:chMax/>
          <dgm:chPref val="2"/>
          <dgm:bulletEnabled val="1"/>
        </dgm:presLayoutVars>
      </dgm:prSet>
      <dgm:spPr/>
    </dgm:pt>
    <dgm:pt modelId="{E24B6915-F86D-416B-ACBA-84CE96C55779}" type="pres">
      <dgm:prSet presAssocID="{24CE8E15-8807-4DFA-9DB8-0FF6D2F31486}" presName="parallelogramComposite" presStyleCnt="0"/>
      <dgm:spPr/>
    </dgm:pt>
    <dgm:pt modelId="{B3E99F76-969D-4EC7-96D7-4882EF5B88EC}" type="pres">
      <dgm:prSet presAssocID="{24CE8E15-8807-4DFA-9DB8-0FF6D2F31486}" presName="parallelogram1" presStyleLbl="alignNode1" presStyleIdx="35" presStyleCnt="42"/>
      <dgm:spPr/>
    </dgm:pt>
    <dgm:pt modelId="{29CEB7D6-B939-42C0-834B-7B271DC48C1F}" type="pres">
      <dgm:prSet presAssocID="{24CE8E15-8807-4DFA-9DB8-0FF6D2F31486}" presName="parallelogram2" presStyleLbl="alignNode1" presStyleIdx="36" presStyleCnt="42"/>
      <dgm:spPr/>
    </dgm:pt>
    <dgm:pt modelId="{684B6376-2FED-4716-AD35-4D246A2E9B98}" type="pres">
      <dgm:prSet presAssocID="{24CE8E15-8807-4DFA-9DB8-0FF6D2F31486}" presName="parallelogram3" presStyleLbl="alignNode1" presStyleIdx="37" presStyleCnt="42"/>
      <dgm:spPr/>
    </dgm:pt>
    <dgm:pt modelId="{4C0623A3-168F-42E8-ACEB-EF4AA2083AEC}" type="pres">
      <dgm:prSet presAssocID="{24CE8E15-8807-4DFA-9DB8-0FF6D2F31486}" presName="parallelogram4" presStyleLbl="alignNode1" presStyleIdx="38" presStyleCnt="42"/>
      <dgm:spPr/>
    </dgm:pt>
    <dgm:pt modelId="{0B701C9C-1F4B-4AA0-A409-AE2C31601EE1}" type="pres">
      <dgm:prSet presAssocID="{24CE8E15-8807-4DFA-9DB8-0FF6D2F31486}" presName="parallelogram5" presStyleLbl="alignNode1" presStyleIdx="39" presStyleCnt="42"/>
      <dgm:spPr/>
    </dgm:pt>
    <dgm:pt modelId="{58169422-526C-411A-8329-202ACDB1FE1B}" type="pres">
      <dgm:prSet presAssocID="{24CE8E15-8807-4DFA-9DB8-0FF6D2F31486}" presName="parallelogram6" presStyleLbl="alignNode1" presStyleIdx="40" presStyleCnt="42"/>
      <dgm:spPr/>
    </dgm:pt>
    <dgm:pt modelId="{416A9DE0-8351-4C66-A09A-C9847F10ECFE}" type="pres">
      <dgm:prSet presAssocID="{24CE8E15-8807-4DFA-9DB8-0FF6D2F31486}" presName="parallelogram7" presStyleLbl="alignNode1" presStyleIdx="41" presStyleCnt="42"/>
      <dgm:spPr/>
    </dgm:pt>
  </dgm:ptLst>
  <dgm:cxnLst>
    <dgm:cxn modelId="{EC5DE1F7-6551-4C31-9CAE-D20D1686A3A8}" srcId="{4E353CB2-9913-4BC9-AF54-1909A9B98A96}" destId="{CCB0C09F-795C-4BBB-AA51-4212A566129B}" srcOrd="0" destOrd="0" parTransId="{FD679BDB-721E-474A-A18D-B0A290FAE5BA}" sibTransId="{9232DF3B-3658-4225-9A12-794849D51FA9}"/>
    <dgm:cxn modelId="{0504D417-6805-4B00-A2C3-93F139E40A71}" type="presOf" srcId="{CCB0C09F-795C-4BBB-AA51-4212A566129B}" destId="{64410446-FF5C-4005-8C92-24E8B54B68B5}" srcOrd="0" destOrd="0" presId="urn:microsoft.com/office/officeart/2008/layout/VerticalAccentList"/>
    <dgm:cxn modelId="{5105A309-7BDA-49BE-B2BA-DADA3043613D}" srcId="{4E353CB2-9913-4BC9-AF54-1909A9B98A96}" destId="{5552E19D-1F7A-4B62-A684-347C5DD5DE8E}" srcOrd="2" destOrd="0" parTransId="{9FF4EA5F-8B19-460B-BD7D-6668C41E01FC}" sibTransId="{864BA6DF-276F-4056-A437-F8C267EB6BF2}"/>
    <dgm:cxn modelId="{8B833EEB-1EB1-4EF1-A08E-B3B8B7F8D27B}" type="presOf" srcId="{036CCF15-E08B-45ED-91AF-37DC4FB207B2}" destId="{07EBC972-9635-4FAC-BAAF-A08BDF4109A8}" srcOrd="0" destOrd="0" presId="urn:microsoft.com/office/officeart/2008/layout/VerticalAccentList"/>
    <dgm:cxn modelId="{968BDB9D-6D78-445D-AB8D-1834712ECDA4}" srcId="{4E353CB2-9913-4BC9-AF54-1909A9B98A96}" destId="{3A14D723-D41A-475D-B9BC-93F14EA5CA3D}" srcOrd="3" destOrd="0" parTransId="{1EF8C6C1-11E5-4857-A8BC-CA0492965366}" sibTransId="{909CE11E-DFFF-452C-82D6-008872A6DFE6}"/>
    <dgm:cxn modelId="{4AAB0556-354F-4A9F-876D-EBD89064AFA8}" type="presOf" srcId="{12B5B61A-B21D-4C79-9174-23105BF75591}" destId="{C91CD529-8476-4E75-A8B5-E8FC58549442}" srcOrd="0" destOrd="0" presId="urn:microsoft.com/office/officeart/2008/layout/VerticalAccentList"/>
    <dgm:cxn modelId="{130F3347-E139-4C1B-8AF3-FD05933A13EA}" type="presOf" srcId="{3A14D723-D41A-475D-B9BC-93F14EA5CA3D}" destId="{1FB03BFD-2F02-41EB-A563-5B62EE663AB8}" srcOrd="0" destOrd="0" presId="urn:microsoft.com/office/officeart/2008/layout/VerticalAccentList"/>
    <dgm:cxn modelId="{BD11D4B0-023D-466F-989E-A737014FB022}" type="presOf" srcId="{5552E19D-1F7A-4B62-A684-347C5DD5DE8E}" destId="{13995C83-12AE-4D9B-AF08-35078808A3FE}" srcOrd="0" destOrd="0" presId="urn:microsoft.com/office/officeart/2008/layout/VerticalAccentList"/>
    <dgm:cxn modelId="{B78683DE-DDB1-4009-AE0D-641EAD6EB7A3}" srcId="{4E353CB2-9913-4BC9-AF54-1909A9B98A96}" destId="{036CCF15-E08B-45ED-91AF-37DC4FB207B2}" srcOrd="1" destOrd="0" parTransId="{EC6B54AE-E017-4C2C-9389-63D47CD298C0}" sibTransId="{D1664D07-2286-47F9-A66C-C3DA2608FDD3}"/>
    <dgm:cxn modelId="{0BF85B6E-A103-4FE3-B82F-C5D79A7D50BC}" type="presOf" srcId="{24CE8E15-8807-4DFA-9DB8-0FF6D2F31486}" destId="{587BA175-D309-459A-8DE5-364AAC099794}" srcOrd="0" destOrd="0" presId="urn:microsoft.com/office/officeart/2008/layout/VerticalAccentList"/>
    <dgm:cxn modelId="{3EFD0ED4-863F-4DEB-B83A-D82C48F1C581}" srcId="{4E353CB2-9913-4BC9-AF54-1909A9B98A96}" destId="{12B5B61A-B21D-4C79-9174-23105BF75591}" srcOrd="4" destOrd="0" parTransId="{9AC20703-4515-4D2A-8DD2-6234B44973E7}" sibTransId="{B0D65C07-F277-4084-A6DF-7AE0E8F2D23B}"/>
    <dgm:cxn modelId="{5164B6E8-DC8E-46EC-81C9-D321EBF7327A}" srcId="{4E353CB2-9913-4BC9-AF54-1909A9B98A96}" destId="{24CE8E15-8807-4DFA-9DB8-0FF6D2F31486}" srcOrd="5" destOrd="0" parTransId="{6AADBF66-0C5A-4D36-9609-250ED71BBE11}" sibTransId="{3658D214-EAA7-49D9-A81E-181E0C501926}"/>
    <dgm:cxn modelId="{47E72070-C431-4240-AB0E-2D5207ACF530}" type="presOf" srcId="{4E353CB2-9913-4BC9-AF54-1909A9B98A96}" destId="{F2537816-801E-40D4-B8E8-C1A9DE983EAF}" srcOrd="0" destOrd="0" presId="urn:microsoft.com/office/officeart/2008/layout/VerticalAccentList"/>
    <dgm:cxn modelId="{7D661B9A-2C76-4434-8509-96376D85F3AA}" type="presParOf" srcId="{F2537816-801E-40D4-B8E8-C1A9DE983EAF}" destId="{F195A90F-FA4E-43B3-A68E-D644153CF2F3}" srcOrd="0" destOrd="0" presId="urn:microsoft.com/office/officeart/2008/layout/VerticalAccentList"/>
    <dgm:cxn modelId="{C23794BB-C7D5-40CA-9B10-F2CB4F332733}" type="presParOf" srcId="{F195A90F-FA4E-43B3-A68E-D644153CF2F3}" destId="{64410446-FF5C-4005-8C92-24E8B54B68B5}" srcOrd="0" destOrd="0" presId="urn:microsoft.com/office/officeart/2008/layout/VerticalAccentList"/>
    <dgm:cxn modelId="{F15D555B-056E-4FBF-81F1-35E4793DF2DA}" type="presParOf" srcId="{F2537816-801E-40D4-B8E8-C1A9DE983EAF}" destId="{CE5FD7DD-3731-4456-BC40-3BA83A3B2315}" srcOrd="1" destOrd="0" presId="urn:microsoft.com/office/officeart/2008/layout/VerticalAccentList"/>
    <dgm:cxn modelId="{123B11C7-55F2-4658-9C63-47A5CB80498F}" type="presParOf" srcId="{CE5FD7DD-3731-4456-BC40-3BA83A3B2315}" destId="{818CD554-DE8A-45E5-AE8C-8AAF9D774D2C}" srcOrd="0" destOrd="0" presId="urn:microsoft.com/office/officeart/2008/layout/VerticalAccentList"/>
    <dgm:cxn modelId="{94F8EB87-0F94-4189-9518-4EA551543CB7}" type="presParOf" srcId="{CE5FD7DD-3731-4456-BC40-3BA83A3B2315}" destId="{9D84E468-60F2-4064-A0F4-31152B75FB92}" srcOrd="1" destOrd="0" presId="urn:microsoft.com/office/officeart/2008/layout/VerticalAccentList"/>
    <dgm:cxn modelId="{47036310-209B-48A7-9966-42311DF624A6}" type="presParOf" srcId="{CE5FD7DD-3731-4456-BC40-3BA83A3B2315}" destId="{39112B4F-1DEA-48F0-AD14-760C22C94407}" srcOrd="2" destOrd="0" presId="urn:microsoft.com/office/officeart/2008/layout/VerticalAccentList"/>
    <dgm:cxn modelId="{D7582622-8B89-4F9F-9DF7-44A3DD6A74DF}" type="presParOf" srcId="{CE5FD7DD-3731-4456-BC40-3BA83A3B2315}" destId="{DF16B127-391B-44F4-88CA-4C9FA6AF9460}" srcOrd="3" destOrd="0" presId="urn:microsoft.com/office/officeart/2008/layout/VerticalAccentList"/>
    <dgm:cxn modelId="{221C3CB0-16C0-4025-BAAC-6A5577372674}" type="presParOf" srcId="{CE5FD7DD-3731-4456-BC40-3BA83A3B2315}" destId="{4465FA49-370D-438D-BC5E-F5F795630BDD}" srcOrd="4" destOrd="0" presId="urn:microsoft.com/office/officeart/2008/layout/VerticalAccentList"/>
    <dgm:cxn modelId="{CF2C267C-632E-4802-9D89-CD3EFFB9D967}" type="presParOf" srcId="{CE5FD7DD-3731-4456-BC40-3BA83A3B2315}" destId="{4946B57A-393B-4059-AE90-A739D0FD201B}" srcOrd="5" destOrd="0" presId="urn:microsoft.com/office/officeart/2008/layout/VerticalAccentList"/>
    <dgm:cxn modelId="{417AC744-EEC5-4080-8EBA-DCA45669FD5B}" type="presParOf" srcId="{CE5FD7DD-3731-4456-BC40-3BA83A3B2315}" destId="{2E71B245-E204-46A8-8A9D-07E5E198DC60}" srcOrd="6" destOrd="0" presId="urn:microsoft.com/office/officeart/2008/layout/VerticalAccentList"/>
    <dgm:cxn modelId="{25BDDCFF-5DAA-4B67-9C89-7E0CF3925774}" type="presParOf" srcId="{F2537816-801E-40D4-B8E8-C1A9DE983EAF}" destId="{8863F359-1298-4BBA-B0FD-F22043AD18E7}" srcOrd="2" destOrd="0" presId="urn:microsoft.com/office/officeart/2008/layout/VerticalAccentList"/>
    <dgm:cxn modelId="{B976CB99-78C6-4982-8C9E-C8D0F188E437}" type="presParOf" srcId="{F2537816-801E-40D4-B8E8-C1A9DE983EAF}" destId="{3657881B-E61C-475B-B3B9-E38FC9666BF6}" srcOrd="3" destOrd="0" presId="urn:microsoft.com/office/officeart/2008/layout/VerticalAccentList"/>
    <dgm:cxn modelId="{2711CE84-DB6B-4E17-B480-84925F87E710}" type="presParOf" srcId="{3657881B-E61C-475B-B3B9-E38FC9666BF6}" destId="{07EBC972-9635-4FAC-BAAF-A08BDF4109A8}" srcOrd="0" destOrd="0" presId="urn:microsoft.com/office/officeart/2008/layout/VerticalAccentList"/>
    <dgm:cxn modelId="{A9A90889-2FC1-41DD-8937-0A0BF761525D}" type="presParOf" srcId="{F2537816-801E-40D4-B8E8-C1A9DE983EAF}" destId="{82DF5939-EF61-4FC1-B2A8-D5F5C96E6B11}" srcOrd="4" destOrd="0" presId="urn:microsoft.com/office/officeart/2008/layout/VerticalAccentList"/>
    <dgm:cxn modelId="{EF5C905E-B2DE-4FFC-94B2-58C8092C5682}" type="presParOf" srcId="{82DF5939-EF61-4FC1-B2A8-D5F5C96E6B11}" destId="{F496CC06-9F46-42DE-AF7C-97F2D1FC307B}" srcOrd="0" destOrd="0" presId="urn:microsoft.com/office/officeart/2008/layout/VerticalAccentList"/>
    <dgm:cxn modelId="{5A472A07-E593-43E2-A8F4-4364ACCB827E}" type="presParOf" srcId="{82DF5939-EF61-4FC1-B2A8-D5F5C96E6B11}" destId="{4A353FF9-22E2-408E-BBDB-EBF73CB3C6A6}" srcOrd="1" destOrd="0" presId="urn:microsoft.com/office/officeart/2008/layout/VerticalAccentList"/>
    <dgm:cxn modelId="{FE66ECE9-F558-4597-9F04-67EC2A3C166E}" type="presParOf" srcId="{82DF5939-EF61-4FC1-B2A8-D5F5C96E6B11}" destId="{3D68A487-96DB-4E49-AB7B-EF667F251195}" srcOrd="2" destOrd="0" presId="urn:microsoft.com/office/officeart/2008/layout/VerticalAccentList"/>
    <dgm:cxn modelId="{5C1E6D94-417F-41E9-8C41-00E9AD09D2DC}" type="presParOf" srcId="{82DF5939-EF61-4FC1-B2A8-D5F5C96E6B11}" destId="{66FB6768-D4B1-4A5C-BEFA-A2C14C40866F}" srcOrd="3" destOrd="0" presId="urn:microsoft.com/office/officeart/2008/layout/VerticalAccentList"/>
    <dgm:cxn modelId="{6BEDDB9B-4820-4F6A-AA0C-B9B89D0F1AF3}" type="presParOf" srcId="{82DF5939-EF61-4FC1-B2A8-D5F5C96E6B11}" destId="{ACC59A88-461E-43FD-9DD5-144495556D26}" srcOrd="4" destOrd="0" presId="urn:microsoft.com/office/officeart/2008/layout/VerticalAccentList"/>
    <dgm:cxn modelId="{7AD6859E-AED4-4320-ADB0-80395A8B0D81}" type="presParOf" srcId="{82DF5939-EF61-4FC1-B2A8-D5F5C96E6B11}" destId="{0419C1A5-5294-4566-B91E-47A96953835B}" srcOrd="5" destOrd="0" presId="urn:microsoft.com/office/officeart/2008/layout/VerticalAccentList"/>
    <dgm:cxn modelId="{8127335B-B080-4532-838C-584386606CFE}" type="presParOf" srcId="{82DF5939-EF61-4FC1-B2A8-D5F5C96E6B11}" destId="{72BC1645-E38D-4C6A-9042-0C754F6ECA72}" srcOrd="6" destOrd="0" presId="urn:microsoft.com/office/officeart/2008/layout/VerticalAccentList"/>
    <dgm:cxn modelId="{105C1E42-5A49-4766-B8B5-2F6B50CE0CA4}" type="presParOf" srcId="{F2537816-801E-40D4-B8E8-C1A9DE983EAF}" destId="{27B500B3-81C4-40EE-9F57-104B08CA24BD}" srcOrd="5" destOrd="0" presId="urn:microsoft.com/office/officeart/2008/layout/VerticalAccentList"/>
    <dgm:cxn modelId="{49B42050-5670-408D-993D-20B422C57668}" type="presParOf" srcId="{F2537816-801E-40D4-B8E8-C1A9DE983EAF}" destId="{5DAE3A32-574B-49F7-B032-B6DBCB8CAE73}" srcOrd="6" destOrd="0" presId="urn:microsoft.com/office/officeart/2008/layout/VerticalAccentList"/>
    <dgm:cxn modelId="{D674C825-0654-44AD-8387-0EA596091170}" type="presParOf" srcId="{5DAE3A32-574B-49F7-B032-B6DBCB8CAE73}" destId="{13995C83-12AE-4D9B-AF08-35078808A3FE}" srcOrd="0" destOrd="0" presId="urn:microsoft.com/office/officeart/2008/layout/VerticalAccentList"/>
    <dgm:cxn modelId="{38250AF0-BE73-4BFF-8C21-517ADB6493C3}" type="presParOf" srcId="{F2537816-801E-40D4-B8E8-C1A9DE983EAF}" destId="{CB32F7E3-011D-4315-BD4B-9A8CFBB174C0}" srcOrd="7" destOrd="0" presId="urn:microsoft.com/office/officeart/2008/layout/VerticalAccentList"/>
    <dgm:cxn modelId="{64FA3D46-C85D-45AF-B371-142ACC8DEA71}" type="presParOf" srcId="{CB32F7E3-011D-4315-BD4B-9A8CFBB174C0}" destId="{7C80F849-2590-471C-8670-383A465DB5A3}" srcOrd="0" destOrd="0" presId="urn:microsoft.com/office/officeart/2008/layout/VerticalAccentList"/>
    <dgm:cxn modelId="{10D7D8B0-948C-446C-8EAA-2EE9C263C86A}" type="presParOf" srcId="{CB32F7E3-011D-4315-BD4B-9A8CFBB174C0}" destId="{4B8AA10A-9E53-4D5A-9C24-D4556C554217}" srcOrd="1" destOrd="0" presId="urn:microsoft.com/office/officeart/2008/layout/VerticalAccentList"/>
    <dgm:cxn modelId="{B5DE4AF3-7E71-4F2B-BEB3-D0214A51F90A}" type="presParOf" srcId="{CB32F7E3-011D-4315-BD4B-9A8CFBB174C0}" destId="{CD8ACC96-0DCE-4E0E-8747-7093FB552119}" srcOrd="2" destOrd="0" presId="urn:microsoft.com/office/officeart/2008/layout/VerticalAccentList"/>
    <dgm:cxn modelId="{42C820D8-F461-43AB-9E02-3ACF83B2F105}" type="presParOf" srcId="{CB32F7E3-011D-4315-BD4B-9A8CFBB174C0}" destId="{E70554DC-3B69-40E9-8A94-80B5B47C57BD}" srcOrd="3" destOrd="0" presId="urn:microsoft.com/office/officeart/2008/layout/VerticalAccentList"/>
    <dgm:cxn modelId="{1CB141E1-928A-410E-AF0E-19053A9F251D}" type="presParOf" srcId="{CB32F7E3-011D-4315-BD4B-9A8CFBB174C0}" destId="{86FA1FCA-DFC9-4672-A269-7D031C894E01}" srcOrd="4" destOrd="0" presId="urn:microsoft.com/office/officeart/2008/layout/VerticalAccentList"/>
    <dgm:cxn modelId="{24B4EA5E-94BA-4480-8556-F34216AEBE6F}" type="presParOf" srcId="{CB32F7E3-011D-4315-BD4B-9A8CFBB174C0}" destId="{B1301305-2D2A-414E-86A4-3D11F6149B8B}" srcOrd="5" destOrd="0" presId="urn:microsoft.com/office/officeart/2008/layout/VerticalAccentList"/>
    <dgm:cxn modelId="{8B685C43-7F8C-4387-97F1-775944B25519}" type="presParOf" srcId="{CB32F7E3-011D-4315-BD4B-9A8CFBB174C0}" destId="{C42C92D7-ED3C-4793-A27F-F49FEA82E81B}" srcOrd="6" destOrd="0" presId="urn:microsoft.com/office/officeart/2008/layout/VerticalAccentList"/>
    <dgm:cxn modelId="{23FD0DA4-2ECB-4E76-8AF0-4B6813E27921}" type="presParOf" srcId="{F2537816-801E-40D4-B8E8-C1A9DE983EAF}" destId="{78DA2E2A-1747-46C6-97CF-AE8CEA339125}" srcOrd="8" destOrd="0" presId="urn:microsoft.com/office/officeart/2008/layout/VerticalAccentList"/>
    <dgm:cxn modelId="{3A2BF3DB-51F8-4C4E-A1CB-6FC0EFC44661}" type="presParOf" srcId="{F2537816-801E-40D4-B8E8-C1A9DE983EAF}" destId="{3AECA7FE-0159-4C6A-A9E1-AB9C96124C2C}" srcOrd="9" destOrd="0" presId="urn:microsoft.com/office/officeart/2008/layout/VerticalAccentList"/>
    <dgm:cxn modelId="{1EE077F6-069E-4385-BC3C-0C1045EEDD2E}" type="presParOf" srcId="{3AECA7FE-0159-4C6A-A9E1-AB9C96124C2C}" destId="{1FB03BFD-2F02-41EB-A563-5B62EE663AB8}" srcOrd="0" destOrd="0" presId="urn:microsoft.com/office/officeart/2008/layout/VerticalAccentList"/>
    <dgm:cxn modelId="{5FE51959-9A25-472B-BDAC-499F685FA7A4}" type="presParOf" srcId="{F2537816-801E-40D4-B8E8-C1A9DE983EAF}" destId="{2AEF2C7D-1CF2-48E4-9568-50845D9F702D}" srcOrd="10" destOrd="0" presId="urn:microsoft.com/office/officeart/2008/layout/VerticalAccentList"/>
    <dgm:cxn modelId="{0129462E-4308-4965-95A9-4E1413C654EF}" type="presParOf" srcId="{2AEF2C7D-1CF2-48E4-9568-50845D9F702D}" destId="{BD634706-48D4-4EF4-9ECB-D7A74B7B6D49}" srcOrd="0" destOrd="0" presId="urn:microsoft.com/office/officeart/2008/layout/VerticalAccentList"/>
    <dgm:cxn modelId="{65444DE7-BDB0-457D-BFF6-F01DCD6755FA}" type="presParOf" srcId="{2AEF2C7D-1CF2-48E4-9568-50845D9F702D}" destId="{422D9C61-9C82-4390-BD4D-07A362205407}" srcOrd="1" destOrd="0" presId="urn:microsoft.com/office/officeart/2008/layout/VerticalAccentList"/>
    <dgm:cxn modelId="{93278945-F41D-4C01-ABA9-474ED604E3A9}" type="presParOf" srcId="{2AEF2C7D-1CF2-48E4-9568-50845D9F702D}" destId="{262DCCC1-02E2-471A-8578-786BE66A3614}" srcOrd="2" destOrd="0" presId="urn:microsoft.com/office/officeart/2008/layout/VerticalAccentList"/>
    <dgm:cxn modelId="{7CFD1CE6-D90A-4287-9059-B0CE7913F640}" type="presParOf" srcId="{2AEF2C7D-1CF2-48E4-9568-50845D9F702D}" destId="{E3C4FD0F-C454-4081-B069-6CB7C76AD851}" srcOrd="3" destOrd="0" presId="urn:microsoft.com/office/officeart/2008/layout/VerticalAccentList"/>
    <dgm:cxn modelId="{70FE95D7-67AA-4E65-BFC0-E2EBEA9204D7}" type="presParOf" srcId="{2AEF2C7D-1CF2-48E4-9568-50845D9F702D}" destId="{97200693-AFD7-4D77-B3BC-769A37B3D5BF}" srcOrd="4" destOrd="0" presId="urn:microsoft.com/office/officeart/2008/layout/VerticalAccentList"/>
    <dgm:cxn modelId="{12C65313-071E-4992-B524-2C7A539520E4}" type="presParOf" srcId="{2AEF2C7D-1CF2-48E4-9568-50845D9F702D}" destId="{A239A562-D242-4A5D-8441-8D093D6F3F38}" srcOrd="5" destOrd="0" presId="urn:microsoft.com/office/officeart/2008/layout/VerticalAccentList"/>
    <dgm:cxn modelId="{310B23F1-5C0C-465F-94C4-FEFD46C733F9}" type="presParOf" srcId="{2AEF2C7D-1CF2-48E4-9568-50845D9F702D}" destId="{00DAB3DB-AE1A-4A92-AE97-A7327ACD978E}" srcOrd="6" destOrd="0" presId="urn:microsoft.com/office/officeart/2008/layout/VerticalAccentList"/>
    <dgm:cxn modelId="{D6CCDA4B-EC30-4E00-80E9-C6AA8FF53ECD}" type="presParOf" srcId="{F2537816-801E-40D4-B8E8-C1A9DE983EAF}" destId="{9699B359-A8B4-4B6A-A8F7-4EC6088FAD07}" srcOrd="11" destOrd="0" presId="urn:microsoft.com/office/officeart/2008/layout/VerticalAccentList"/>
    <dgm:cxn modelId="{32CA914B-72DB-4871-9505-4BA484F83891}" type="presParOf" srcId="{F2537816-801E-40D4-B8E8-C1A9DE983EAF}" destId="{A84E0FB4-C733-452F-868A-29C7FCF54440}" srcOrd="12" destOrd="0" presId="urn:microsoft.com/office/officeart/2008/layout/VerticalAccentList"/>
    <dgm:cxn modelId="{97D0AF86-E7AB-468C-AA1F-4721599F9D4A}" type="presParOf" srcId="{A84E0FB4-C733-452F-868A-29C7FCF54440}" destId="{C91CD529-8476-4E75-A8B5-E8FC58549442}" srcOrd="0" destOrd="0" presId="urn:microsoft.com/office/officeart/2008/layout/VerticalAccentList"/>
    <dgm:cxn modelId="{54C8E82F-3DEB-4AF9-A680-9BE91DF572B5}" type="presParOf" srcId="{F2537816-801E-40D4-B8E8-C1A9DE983EAF}" destId="{8FE1A7DF-AA13-42DF-BACE-3C486F6EC8BE}" srcOrd="13" destOrd="0" presId="urn:microsoft.com/office/officeart/2008/layout/VerticalAccentList"/>
    <dgm:cxn modelId="{7898B1DB-1682-4E43-B767-2E2B3724590E}" type="presParOf" srcId="{8FE1A7DF-AA13-42DF-BACE-3C486F6EC8BE}" destId="{8D3D4728-218A-4E95-9A03-1EB02393CDEB}" srcOrd="0" destOrd="0" presId="urn:microsoft.com/office/officeart/2008/layout/VerticalAccentList"/>
    <dgm:cxn modelId="{34B5CC01-934C-4C36-AD79-3ED5313C66DB}" type="presParOf" srcId="{8FE1A7DF-AA13-42DF-BACE-3C486F6EC8BE}" destId="{6C4E7E63-7DDB-4B78-8DBF-0C4C668E27E3}" srcOrd="1" destOrd="0" presId="urn:microsoft.com/office/officeart/2008/layout/VerticalAccentList"/>
    <dgm:cxn modelId="{8E527CBD-FABA-4CC0-B712-DCDB8CE5A7B5}" type="presParOf" srcId="{8FE1A7DF-AA13-42DF-BACE-3C486F6EC8BE}" destId="{D51C6179-8A43-4D4C-8278-7E390E59B351}" srcOrd="2" destOrd="0" presId="urn:microsoft.com/office/officeart/2008/layout/VerticalAccentList"/>
    <dgm:cxn modelId="{92AF58B2-3616-43CB-B9BD-6E18A6070100}" type="presParOf" srcId="{8FE1A7DF-AA13-42DF-BACE-3C486F6EC8BE}" destId="{D2196770-F57C-41C5-85B9-8E04C9654BCE}" srcOrd="3" destOrd="0" presId="urn:microsoft.com/office/officeart/2008/layout/VerticalAccentList"/>
    <dgm:cxn modelId="{F91BF415-DAA7-4791-9FBF-B874348F9385}" type="presParOf" srcId="{8FE1A7DF-AA13-42DF-BACE-3C486F6EC8BE}" destId="{EB50F508-82CE-4814-B95E-AB7506BA35DB}" srcOrd="4" destOrd="0" presId="urn:microsoft.com/office/officeart/2008/layout/VerticalAccentList"/>
    <dgm:cxn modelId="{12DE1670-C96D-44B7-866A-E74B4516B76B}" type="presParOf" srcId="{8FE1A7DF-AA13-42DF-BACE-3C486F6EC8BE}" destId="{547DC096-A47D-4C21-82D5-65FCC0996E2E}" srcOrd="5" destOrd="0" presId="urn:microsoft.com/office/officeart/2008/layout/VerticalAccentList"/>
    <dgm:cxn modelId="{69F4B269-18C0-4082-B220-E5EAA119DED7}" type="presParOf" srcId="{8FE1A7DF-AA13-42DF-BACE-3C486F6EC8BE}" destId="{80C77786-C52E-4C37-AE02-EC0647F18560}" srcOrd="6" destOrd="0" presId="urn:microsoft.com/office/officeart/2008/layout/VerticalAccentList"/>
    <dgm:cxn modelId="{5D0093D5-5817-451C-804E-B128423C0DE5}" type="presParOf" srcId="{F2537816-801E-40D4-B8E8-C1A9DE983EAF}" destId="{DDA3F84A-E92A-4C16-B1AF-657D34002B46}" srcOrd="14" destOrd="0" presId="urn:microsoft.com/office/officeart/2008/layout/VerticalAccentList"/>
    <dgm:cxn modelId="{A7FD4D18-FAAE-4249-98F6-A95DDD19A05B}" type="presParOf" srcId="{F2537816-801E-40D4-B8E8-C1A9DE983EAF}" destId="{05FB0E24-77A6-4D18-9B83-77239476B9B2}" srcOrd="15" destOrd="0" presId="urn:microsoft.com/office/officeart/2008/layout/VerticalAccentList"/>
    <dgm:cxn modelId="{7B4A8AFB-394C-4463-9679-C575C2A22DE0}" type="presParOf" srcId="{05FB0E24-77A6-4D18-9B83-77239476B9B2}" destId="{587BA175-D309-459A-8DE5-364AAC099794}" srcOrd="0" destOrd="0" presId="urn:microsoft.com/office/officeart/2008/layout/VerticalAccentList"/>
    <dgm:cxn modelId="{D7C57874-D285-4D95-9EA5-D421B134002F}" type="presParOf" srcId="{F2537816-801E-40D4-B8E8-C1A9DE983EAF}" destId="{E24B6915-F86D-416B-ACBA-84CE96C55779}" srcOrd="16" destOrd="0" presId="urn:microsoft.com/office/officeart/2008/layout/VerticalAccentList"/>
    <dgm:cxn modelId="{D26ABCFE-124A-445F-B947-AA1564397574}" type="presParOf" srcId="{E24B6915-F86D-416B-ACBA-84CE96C55779}" destId="{B3E99F76-969D-4EC7-96D7-4882EF5B88EC}" srcOrd="0" destOrd="0" presId="urn:microsoft.com/office/officeart/2008/layout/VerticalAccentList"/>
    <dgm:cxn modelId="{212B0B02-9E07-4F83-B248-D771992EDBAC}" type="presParOf" srcId="{E24B6915-F86D-416B-ACBA-84CE96C55779}" destId="{29CEB7D6-B939-42C0-834B-7B271DC48C1F}" srcOrd="1" destOrd="0" presId="urn:microsoft.com/office/officeart/2008/layout/VerticalAccentList"/>
    <dgm:cxn modelId="{BF21CB29-A0A1-4CED-95A3-94185F5F5D95}" type="presParOf" srcId="{E24B6915-F86D-416B-ACBA-84CE96C55779}" destId="{684B6376-2FED-4716-AD35-4D246A2E9B98}" srcOrd="2" destOrd="0" presId="urn:microsoft.com/office/officeart/2008/layout/VerticalAccentList"/>
    <dgm:cxn modelId="{1196A563-3ECA-4607-B65A-A70E2D18C80F}" type="presParOf" srcId="{E24B6915-F86D-416B-ACBA-84CE96C55779}" destId="{4C0623A3-168F-42E8-ACEB-EF4AA2083AEC}" srcOrd="3" destOrd="0" presId="urn:microsoft.com/office/officeart/2008/layout/VerticalAccentList"/>
    <dgm:cxn modelId="{BC19C585-A965-43EF-9C2A-56E28F25DA31}" type="presParOf" srcId="{E24B6915-F86D-416B-ACBA-84CE96C55779}" destId="{0B701C9C-1F4B-4AA0-A409-AE2C31601EE1}" srcOrd="4" destOrd="0" presId="urn:microsoft.com/office/officeart/2008/layout/VerticalAccentList"/>
    <dgm:cxn modelId="{EC1A1FA6-F8B2-4915-BF7A-B313CDF10541}" type="presParOf" srcId="{E24B6915-F86D-416B-ACBA-84CE96C55779}" destId="{58169422-526C-411A-8329-202ACDB1FE1B}" srcOrd="5" destOrd="0" presId="urn:microsoft.com/office/officeart/2008/layout/VerticalAccentList"/>
    <dgm:cxn modelId="{BDA8231E-2B7B-4AC6-8AD3-FD6D04FAC8C1}" type="presParOf" srcId="{E24B6915-F86D-416B-ACBA-84CE96C55779}" destId="{416A9DE0-8351-4C66-A09A-C9847F10ECF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DE87C-0986-4535-AF70-66203CD509EB}">
      <dsp:nvSpPr>
        <dsp:cNvPr id="0" name=""/>
        <dsp:cNvSpPr/>
      </dsp:nvSpPr>
      <dsp:spPr>
        <a:xfrm>
          <a:off x="3365028" y="-111298"/>
          <a:ext cx="3918893" cy="3918893"/>
        </a:xfrm>
        <a:prstGeom prst="circularArrow">
          <a:avLst>
            <a:gd name="adj1" fmla="val 4668"/>
            <a:gd name="adj2" fmla="val 272909"/>
            <a:gd name="adj3" fmla="val 12806044"/>
            <a:gd name="adj4" fmla="val 1804820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4636C4-9D55-45C6-A883-3CF9181FF951}">
      <dsp:nvSpPr>
        <dsp:cNvPr id="0" name=""/>
        <dsp:cNvSpPr/>
      </dsp:nvSpPr>
      <dsp:spPr>
        <a:xfrm>
          <a:off x="4011555" y="147"/>
          <a:ext cx="2625839" cy="1312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Diagnoza</a:t>
          </a:r>
          <a:endParaRPr lang="pl-PL" sz="2800" kern="1200" dirty="0"/>
        </a:p>
      </dsp:txBody>
      <dsp:txXfrm>
        <a:off x="4075646" y="64238"/>
        <a:ext cx="2497657" cy="1184737"/>
      </dsp:txXfrm>
    </dsp:sp>
    <dsp:sp modelId="{B0F70FD1-5A6A-44E7-B477-55A7807E9D21}">
      <dsp:nvSpPr>
        <dsp:cNvPr id="0" name=""/>
        <dsp:cNvSpPr/>
      </dsp:nvSpPr>
      <dsp:spPr>
        <a:xfrm>
          <a:off x="5418698" y="1407290"/>
          <a:ext cx="2625839" cy="1312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Planowanie </a:t>
          </a:r>
          <a:br>
            <a:rPr lang="pl-PL" sz="2800" kern="1200" dirty="0" smtClean="0"/>
          </a:br>
          <a:r>
            <a:rPr lang="pl-PL" sz="2800" kern="1200" dirty="0" smtClean="0"/>
            <a:t>działań</a:t>
          </a:r>
          <a:endParaRPr lang="pl-PL" sz="2800" kern="1200" dirty="0"/>
        </a:p>
      </dsp:txBody>
      <dsp:txXfrm>
        <a:off x="5482789" y="1471381"/>
        <a:ext cx="2497657" cy="1184737"/>
      </dsp:txXfrm>
    </dsp:sp>
    <dsp:sp modelId="{CA0FCDF2-51B8-41B5-8BF3-3C3CB97F3013}">
      <dsp:nvSpPr>
        <dsp:cNvPr id="0" name=""/>
        <dsp:cNvSpPr/>
      </dsp:nvSpPr>
      <dsp:spPr>
        <a:xfrm>
          <a:off x="4011555" y="2814433"/>
          <a:ext cx="2625839" cy="1312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Realizacja </a:t>
          </a:r>
          <a:br>
            <a:rPr lang="pl-PL" sz="2800" kern="1200" dirty="0" smtClean="0"/>
          </a:br>
          <a:r>
            <a:rPr lang="pl-PL" sz="2800" kern="1200" dirty="0" smtClean="0"/>
            <a:t>działań</a:t>
          </a:r>
          <a:endParaRPr lang="pl-PL" sz="2800" kern="1200" dirty="0"/>
        </a:p>
      </dsp:txBody>
      <dsp:txXfrm>
        <a:off x="4075646" y="2878524"/>
        <a:ext cx="2497657" cy="1184737"/>
      </dsp:txXfrm>
    </dsp:sp>
    <dsp:sp modelId="{DC872115-5B3E-462B-9819-4D21E8D417A5}">
      <dsp:nvSpPr>
        <dsp:cNvPr id="0" name=""/>
        <dsp:cNvSpPr/>
      </dsp:nvSpPr>
      <dsp:spPr>
        <a:xfrm>
          <a:off x="2604412" y="1407290"/>
          <a:ext cx="2625839" cy="1312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Podsumowanie </a:t>
          </a:r>
          <a:br>
            <a:rPr lang="pl-PL" sz="2800" kern="1200" dirty="0" smtClean="0"/>
          </a:br>
          <a:r>
            <a:rPr lang="pl-PL" sz="2800" kern="1200" dirty="0" smtClean="0"/>
            <a:t>i ewaluacja</a:t>
          </a:r>
          <a:endParaRPr lang="pl-PL" sz="2800" kern="1200" dirty="0"/>
        </a:p>
      </dsp:txBody>
      <dsp:txXfrm>
        <a:off x="2668503" y="1471381"/>
        <a:ext cx="2497657" cy="1184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F9F49-F9F7-426D-86EA-DC14C532EA2D}">
      <dsp:nvSpPr>
        <dsp:cNvPr id="0" name=""/>
        <dsp:cNvSpPr/>
      </dsp:nvSpPr>
      <dsp:spPr>
        <a:xfrm rot="2535001">
          <a:off x="2120508" y="3054289"/>
          <a:ext cx="664552" cy="58535"/>
        </a:xfrm>
        <a:custGeom>
          <a:avLst/>
          <a:gdLst/>
          <a:ahLst/>
          <a:cxnLst/>
          <a:rect l="0" t="0" r="0" b="0"/>
          <a:pathLst>
            <a:path>
              <a:moveTo>
                <a:pt x="0" y="29267"/>
              </a:moveTo>
              <a:lnTo>
                <a:pt x="664552" y="2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B5D1C-1E4C-4B61-ABEA-131F863A8065}">
      <dsp:nvSpPr>
        <dsp:cNvPr id="0" name=""/>
        <dsp:cNvSpPr/>
      </dsp:nvSpPr>
      <dsp:spPr>
        <a:xfrm>
          <a:off x="2206827" y="2132724"/>
          <a:ext cx="610497" cy="58535"/>
        </a:xfrm>
        <a:custGeom>
          <a:avLst/>
          <a:gdLst/>
          <a:ahLst/>
          <a:cxnLst/>
          <a:rect l="0" t="0" r="0" b="0"/>
          <a:pathLst>
            <a:path>
              <a:moveTo>
                <a:pt x="0" y="29267"/>
              </a:moveTo>
              <a:lnTo>
                <a:pt x="610497" y="2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24F5-3086-4636-A4A7-3F57CECC5FAC}">
      <dsp:nvSpPr>
        <dsp:cNvPr id="0" name=""/>
        <dsp:cNvSpPr/>
      </dsp:nvSpPr>
      <dsp:spPr>
        <a:xfrm rot="19012655">
          <a:off x="2114463" y="1179163"/>
          <a:ext cx="683913" cy="58535"/>
        </a:xfrm>
        <a:custGeom>
          <a:avLst/>
          <a:gdLst/>
          <a:ahLst/>
          <a:cxnLst/>
          <a:rect l="0" t="0" r="0" b="0"/>
          <a:pathLst>
            <a:path>
              <a:moveTo>
                <a:pt x="0" y="29267"/>
              </a:moveTo>
              <a:lnTo>
                <a:pt x="683913" y="2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E8567-5433-46C6-9F57-3218972BAE5C}">
      <dsp:nvSpPr>
        <dsp:cNvPr id="0" name=""/>
        <dsp:cNvSpPr/>
      </dsp:nvSpPr>
      <dsp:spPr>
        <a:xfrm>
          <a:off x="483590" y="1241036"/>
          <a:ext cx="1954939" cy="184191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7278E1-5ADC-4428-8528-7EA670EBD0AD}">
      <dsp:nvSpPr>
        <dsp:cNvPr id="0" name=""/>
        <dsp:cNvSpPr/>
      </dsp:nvSpPr>
      <dsp:spPr>
        <a:xfrm>
          <a:off x="2519572" y="0"/>
          <a:ext cx="1240485" cy="11368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Dydaktyczna</a:t>
          </a:r>
          <a:endParaRPr lang="pl-PL" sz="1200" kern="1200" dirty="0"/>
        </a:p>
      </dsp:txBody>
      <dsp:txXfrm>
        <a:off x="2701237" y="166486"/>
        <a:ext cx="877155" cy="803867"/>
      </dsp:txXfrm>
    </dsp:sp>
    <dsp:sp modelId="{938E1E50-2378-4C91-987F-88623A5ACC67}">
      <dsp:nvSpPr>
        <dsp:cNvPr id="0" name=""/>
        <dsp:cNvSpPr/>
      </dsp:nvSpPr>
      <dsp:spPr>
        <a:xfrm>
          <a:off x="3869069" y="46254"/>
          <a:ext cx="1860728" cy="1136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Wypracowanie narzędzi    </a:t>
          </a:r>
          <a:br>
            <a:rPr lang="pl-PL" sz="1000" kern="1200" dirty="0" smtClean="0"/>
          </a:br>
          <a:r>
            <a:rPr lang="pl-PL" sz="1000" kern="1200" dirty="0" smtClean="0"/>
            <a:t>    dydaktycznych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    Zmiana sposobu uczenia </a:t>
          </a:r>
          <a:r>
            <a:rPr lang="pl-PL" sz="1000" kern="1200" dirty="0" smtClean="0"/>
            <a:t> 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Wspieranie uczniów </a:t>
          </a:r>
          <a:br>
            <a:rPr lang="pl-PL" sz="1000" kern="1200" dirty="0" smtClean="0"/>
          </a:br>
          <a:r>
            <a:rPr lang="pl-PL" sz="1000" kern="1200" dirty="0" smtClean="0"/>
            <a:t>    w   uczeniu się </a:t>
          </a:r>
          <a:endParaRPr lang="pl-PL" sz="1000" kern="1200" dirty="0"/>
        </a:p>
      </dsp:txBody>
      <dsp:txXfrm>
        <a:off x="3869069" y="46254"/>
        <a:ext cx="1860728" cy="1136839"/>
      </dsp:txXfrm>
    </dsp:sp>
    <dsp:sp modelId="{231A0C6B-D704-4C1A-9B18-4B98CC7AC653}">
      <dsp:nvSpPr>
        <dsp:cNvPr id="0" name=""/>
        <dsp:cNvSpPr/>
      </dsp:nvSpPr>
      <dsp:spPr>
        <a:xfrm>
          <a:off x="2817325" y="1547318"/>
          <a:ext cx="1452179" cy="12293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Opiekuńczo-wychowawcza</a:t>
          </a:r>
          <a:endParaRPr lang="pl-PL" sz="1200" kern="1200" dirty="0"/>
        </a:p>
      </dsp:txBody>
      <dsp:txXfrm>
        <a:off x="3029992" y="1727352"/>
        <a:ext cx="1026845" cy="869279"/>
      </dsp:txXfrm>
    </dsp:sp>
    <dsp:sp modelId="{9DE47F4B-A818-4D82-98D2-3A84752798BD}">
      <dsp:nvSpPr>
        <dsp:cNvPr id="0" name=""/>
        <dsp:cNvSpPr/>
      </dsp:nvSpPr>
      <dsp:spPr>
        <a:xfrm>
          <a:off x="4113900" y="1547318"/>
          <a:ext cx="2178268" cy="1229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Diagnozowanie i rozwiązywanie </a:t>
          </a:r>
          <a:br>
            <a:rPr lang="pl-PL" sz="1000" kern="1200" dirty="0" smtClean="0"/>
          </a:br>
          <a:r>
            <a:rPr lang="pl-PL" sz="1000" kern="1200" dirty="0" smtClean="0"/>
            <a:t>    problemów wychowawczych  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Rozwijanie kompetencji </a:t>
          </a:r>
          <a:br>
            <a:rPr lang="pl-PL" sz="1000" kern="1200" dirty="0" smtClean="0"/>
          </a:br>
          <a:r>
            <a:rPr lang="pl-PL" sz="1000" kern="1200" dirty="0" smtClean="0"/>
            <a:t>    warsztatowych wychowawcy klasy 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    Kształtowanie postaw uczniów 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Zaspokajanie potrzeb rozwojowych </a:t>
          </a:r>
          <a:br>
            <a:rPr lang="pl-PL" sz="1000" kern="1200" dirty="0" smtClean="0"/>
          </a:br>
          <a:r>
            <a:rPr lang="pl-PL" sz="1000" kern="1200" dirty="0" smtClean="0"/>
            <a:t>    uczniów </a:t>
          </a:r>
          <a:endParaRPr lang="pl-PL" sz="1000" kern="1200" dirty="0"/>
        </a:p>
      </dsp:txBody>
      <dsp:txXfrm>
        <a:off x="4113900" y="1547318"/>
        <a:ext cx="2178268" cy="1229347"/>
      </dsp:txXfrm>
    </dsp:sp>
    <dsp:sp modelId="{E3AFA23F-2D27-47BC-B08F-3579BCB6BF44}">
      <dsp:nvSpPr>
        <dsp:cNvPr id="0" name=""/>
        <dsp:cNvSpPr/>
      </dsp:nvSpPr>
      <dsp:spPr>
        <a:xfrm>
          <a:off x="2539060" y="3105581"/>
          <a:ext cx="1229347" cy="12293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Organizacja pracy szkoły</a:t>
          </a:r>
          <a:endParaRPr lang="pl-PL" sz="1200" kern="1200" dirty="0"/>
        </a:p>
      </dsp:txBody>
      <dsp:txXfrm>
        <a:off x="2719094" y="3285615"/>
        <a:ext cx="869279" cy="869279"/>
      </dsp:txXfrm>
    </dsp:sp>
    <dsp:sp modelId="{0CDD4116-51D7-4085-B75B-7B6A339C53FB}">
      <dsp:nvSpPr>
        <dsp:cNvPr id="0" name=""/>
        <dsp:cNvSpPr/>
      </dsp:nvSpPr>
      <dsp:spPr>
        <a:xfrm>
          <a:off x="3891342" y="3105581"/>
          <a:ext cx="1844021" cy="1229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    Kompetencje dyrektora szkoły  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Proces zarządzania szkołą 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    Promocja szkoły w środowisku</a:t>
          </a:r>
          <a:endParaRPr lang="pl-PL" sz="1000" kern="1200" dirty="0"/>
        </a:p>
      </dsp:txBody>
      <dsp:txXfrm>
        <a:off x="3891342" y="3105581"/>
        <a:ext cx="1844021" cy="1229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F3F0E-965B-4888-B384-80B0A3563095}">
      <dsp:nvSpPr>
        <dsp:cNvPr id="0" name=""/>
        <dsp:cNvSpPr/>
      </dsp:nvSpPr>
      <dsp:spPr>
        <a:xfrm>
          <a:off x="2693" y="527490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Analiza dokumentów wewnętrznych i zewnętrznych</a:t>
          </a:r>
          <a:endParaRPr lang="pl-PL" sz="2000" kern="1200" dirty="0"/>
        </a:p>
      </dsp:txBody>
      <dsp:txXfrm>
        <a:off x="2693" y="527490"/>
        <a:ext cx="2136910" cy="1282146"/>
      </dsp:txXfrm>
    </dsp:sp>
    <dsp:sp modelId="{829FC141-2FD8-48C8-932A-DB2B913FECDC}">
      <dsp:nvSpPr>
        <dsp:cNvPr id="0" name=""/>
        <dsp:cNvSpPr/>
      </dsp:nvSpPr>
      <dsp:spPr>
        <a:xfrm>
          <a:off x="2353295" y="527490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Rozmowa skoncentrowana na rozwiązaniach</a:t>
          </a:r>
          <a:endParaRPr lang="pl-PL" sz="2000" kern="1200" dirty="0"/>
        </a:p>
      </dsp:txBody>
      <dsp:txXfrm>
        <a:off x="2353295" y="527490"/>
        <a:ext cx="2136910" cy="1282146"/>
      </dsp:txXfrm>
    </dsp:sp>
    <dsp:sp modelId="{0C18FD8F-DE96-46CC-9E13-F77382BE5103}">
      <dsp:nvSpPr>
        <dsp:cNvPr id="0" name=""/>
        <dsp:cNvSpPr/>
      </dsp:nvSpPr>
      <dsp:spPr>
        <a:xfrm>
          <a:off x="4703897" y="527490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Metoda SWOT</a:t>
          </a:r>
          <a:endParaRPr lang="pl-PL" sz="2000" kern="1200" dirty="0"/>
        </a:p>
      </dsp:txBody>
      <dsp:txXfrm>
        <a:off x="4703897" y="527490"/>
        <a:ext cx="2136910" cy="1282146"/>
      </dsp:txXfrm>
    </dsp:sp>
    <dsp:sp modelId="{23CD8A5A-5CF0-4F38-B216-C1A3406273C4}">
      <dsp:nvSpPr>
        <dsp:cNvPr id="0" name=""/>
        <dsp:cNvSpPr/>
      </dsp:nvSpPr>
      <dsp:spPr>
        <a:xfrm>
          <a:off x="7054499" y="527490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/>
            <a:t>Metaplan</a:t>
          </a:r>
          <a:endParaRPr lang="pl-PL" sz="2000" kern="1200" dirty="0"/>
        </a:p>
      </dsp:txBody>
      <dsp:txXfrm>
        <a:off x="7054499" y="527490"/>
        <a:ext cx="2136910" cy="1282146"/>
      </dsp:txXfrm>
    </dsp:sp>
    <dsp:sp modelId="{2F661BDF-6481-43CA-B997-5F615B55B8DC}">
      <dsp:nvSpPr>
        <dsp:cNvPr id="0" name=""/>
        <dsp:cNvSpPr/>
      </dsp:nvSpPr>
      <dsp:spPr>
        <a:xfrm>
          <a:off x="2693" y="2023328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Analiza SOFT</a:t>
          </a:r>
          <a:endParaRPr lang="pl-PL" sz="2000" kern="1200"/>
        </a:p>
      </dsp:txBody>
      <dsp:txXfrm>
        <a:off x="2693" y="2023328"/>
        <a:ext cx="2136910" cy="1282146"/>
      </dsp:txXfrm>
    </dsp:sp>
    <dsp:sp modelId="{991AE7C4-FACE-41AF-B514-3CF0C83FF976}">
      <dsp:nvSpPr>
        <dsp:cNvPr id="0" name=""/>
        <dsp:cNvSpPr/>
      </dsp:nvSpPr>
      <dsp:spPr>
        <a:xfrm>
          <a:off x="2353295" y="2023328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Kwestionariusze, badające kulturę organizacyjną szkoły</a:t>
          </a:r>
          <a:endParaRPr lang="pl-PL" sz="2000" kern="1200" dirty="0"/>
        </a:p>
      </dsp:txBody>
      <dsp:txXfrm>
        <a:off x="2353295" y="2023328"/>
        <a:ext cx="2136910" cy="1282146"/>
      </dsp:txXfrm>
    </dsp:sp>
    <dsp:sp modelId="{8A81F980-1D80-43DF-A8B5-214EB38E9D92}">
      <dsp:nvSpPr>
        <dsp:cNvPr id="0" name=""/>
        <dsp:cNvSpPr/>
      </dsp:nvSpPr>
      <dsp:spPr>
        <a:xfrm>
          <a:off x="4703897" y="2023328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Profl szkoły</a:t>
          </a:r>
          <a:endParaRPr lang="pl-PL" sz="2000" kern="1200" dirty="0"/>
        </a:p>
      </dsp:txBody>
      <dsp:txXfrm>
        <a:off x="4703897" y="2023328"/>
        <a:ext cx="2136910" cy="1282146"/>
      </dsp:txXfrm>
    </dsp:sp>
    <dsp:sp modelId="{2D6C08CE-6133-494B-86BD-24BD6F8113D0}">
      <dsp:nvSpPr>
        <dsp:cNvPr id="0" name=""/>
        <dsp:cNvSpPr/>
      </dsp:nvSpPr>
      <dsp:spPr>
        <a:xfrm>
          <a:off x="7054499" y="2023328"/>
          <a:ext cx="2136910" cy="12821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Technika grupy nominalnej (TGN)</a:t>
          </a:r>
          <a:endParaRPr lang="pl-PL" sz="2000" kern="1200" dirty="0"/>
        </a:p>
      </dsp:txBody>
      <dsp:txXfrm>
        <a:off x="7054499" y="2023328"/>
        <a:ext cx="2136910" cy="1282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1236E-02C9-42CB-BF16-391C7D10B0FE}">
      <dsp:nvSpPr>
        <dsp:cNvPr id="0" name=""/>
        <dsp:cNvSpPr/>
      </dsp:nvSpPr>
      <dsp:spPr>
        <a:xfrm>
          <a:off x="0" y="359026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Pozwala na pogłębioną refleksję nad sytuacją szkoły</a:t>
          </a:r>
          <a:endParaRPr lang="pl-PL" sz="1600" kern="1200" dirty="0"/>
        </a:p>
      </dsp:txBody>
      <dsp:txXfrm>
        <a:off x="305361" y="664392"/>
        <a:ext cx="1474414" cy="1474439"/>
      </dsp:txXfrm>
    </dsp:sp>
    <dsp:sp modelId="{20A18537-98A8-47CF-84F2-B96B2C1E6CF5}">
      <dsp:nvSpPr>
        <dsp:cNvPr id="0" name=""/>
        <dsp:cNvSpPr/>
      </dsp:nvSpPr>
      <dsp:spPr>
        <a:xfrm>
          <a:off x="1067624" y="1893315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Angażuje dyrektora szkoły jako lidera zmian oraz nauczycieli</a:t>
          </a:r>
          <a:endParaRPr lang="pl-PL" sz="1600" kern="1200" dirty="0"/>
        </a:p>
      </dsp:txBody>
      <dsp:txXfrm>
        <a:off x="1372985" y="2198681"/>
        <a:ext cx="1474414" cy="1474439"/>
      </dsp:txXfrm>
    </dsp:sp>
    <dsp:sp modelId="{461433E0-CF0E-4F00-82D6-795765D4FAD3}">
      <dsp:nvSpPr>
        <dsp:cNvPr id="0" name=""/>
        <dsp:cNvSpPr/>
      </dsp:nvSpPr>
      <dsp:spPr>
        <a:xfrm>
          <a:off x="2136097" y="359026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Jest punktem wyjścia do działań rozwojowych</a:t>
          </a:r>
          <a:endParaRPr lang="pl-PL" sz="1600" kern="1200" dirty="0"/>
        </a:p>
      </dsp:txBody>
      <dsp:txXfrm>
        <a:off x="2441458" y="664392"/>
        <a:ext cx="1474414" cy="1474439"/>
      </dsp:txXfrm>
    </dsp:sp>
    <dsp:sp modelId="{F957BDF1-795E-427C-B779-4AEE628B5202}">
      <dsp:nvSpPr>
        <dsp:cNvPr id="0" name=""/>
        <dsp:cNvSpPr/>
      </dsp:nvSpPr>
      <dsp:spPr>
        <a:xfrm>
          <a:off x="3203721" y="1893315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Skłania do budowania wzajemnych relacji w szkole</a:t>
          </a:r>
          <a:endParaRPr lang="pl-PL" sz="1600" kern="1200" dirty="0"/>
        </a:p>
      </dsp:txBody>
      <dsp:txXfrm>
        <a:off x="3509082" y="2198681"/>
        <a:ext cx="1474414" cy="1474439"/>
      </dsp:txXfrm>
    </dsp:sp>
    <dsp:sp modelId="{6A972BD5-8893-4F30-B940-85E5E774AABB}">
      <dsp:nvSpPr>
        <dsp:cNvPr id="0" name=""/>
        <dsp:cNvSpPr/>
      </dsp:nvSpPr>
      <dsp:spPr>
        <a:xfrm>
          <a:off x="4272194" y="359026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Pozwala dotrzeć do różnych źródeł informacji </a:t>
          </a:r>
          <a:br>
            <a:rPr lang="pl-PL" sz="1600" kern="1200" dirty="0" smtClean="0"/>
          </a:br>
          <a:r>
            <a:rPr lang="pl-PL" sz="1600" kern="1200" dirty="0" smtClean="0"/>
            <a:t>o szkole</a:t>
          </a:r>
          <a:endParaRPr lang="pl-PL" sz="1600" kern="1200" dirty="0"/>
        </a:p>
      </dsp:txBody>
      <dsp:txXfrm>
        <a:off x="4577555" y="664392"/>
        <a:ext cx="1474414" cy="1474439"/>
      </dsp:txXfrm>
    </dsp:sp>
    <dsp:sp modelId="{79CEE2A0-E49B-4FCF-A5E7-74E27E985423}">
      <dsp:nvSpPr>
        <dsp:cNvPr id="0" name=""/>
        <dsp:cNvSpPr/>
      </dsp:nvSpPr>
      <dsp:spPr>
        <a:xfrm>
          <a:off x="5339818" y="1893315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Wskazuje na priorytetowy obszar pracy szkoły</a:t>
          </a:r>
          <a:endParaRPr lang="pl-PL" sz="1600" kern="1200" dirty="0"/>
        </a:p>
      </dsp:txBody>
      <dsp:txXfrm>
        <a:off x="5645179" y="2198681"/>
        <a:ext cx="1474414" cy="1474439"/>
      </dsp:txXfrm>
    </dsp:sp>
    <dsp:sp modelId="{2B531E37-9504-41AF-8389-E3D0E94BCECB}">
      <dsp:nvSpPr>
        <dsp:cNvPr id="0" name=""/>
        <dsp:cNvSpPr/>
      </dsp:nvSpPr>
      <dsp:spPr>
        <a:xfrm>
          <a:off x="6408292" y="359026"/>
          <a:ext cx="2085136" cy="20851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Określa wizję </a:t>
          </a:r>
          <a:br>
            <a:rPr lang="pl-PL" sz="1600" kern="1200" dirty="0" smtClean="0"/>
          </a:br>
          <a:r>
            <a:rPr lang="pl-PL" sz="1600" kern="1200" dirty="0" smtClean="0"/>
            <a:t>i kierunki planowanej zmian</a:t>
          </a:r>
          <a:endParaRPr lang="pl-PL" sz="1600" kern="1200" dirty="0"/>
        </a:p>
      </dsp:txBody>
      <dsp:txXfrm>
        <a:off x="6713653" y="664392"/>
        <a:ext cx="1474414" cy="1474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36C8F-20D5-4D75-8952-74EEE5DAC116}">
      <dsp:nvSpPr>
        <dsp:cNvPr id="0" name=""/>
        <dsp:cNvSpPr/>
      </dsp:nvSpPr>
      <dsp:spPr>
        <a:xfrm>
          <a:off x="0" y="0"/>
          <a:ext cx="3754879" cy="375487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02ADC8-1AE5-4DFD-9021-3C90AF5FFB43}">
      <dsp:nvSpPr>
        <dsp:cNvPr id="0" name=""/>
        <dsp:cNvSpPr/>
      </dsp:nvSpPr>
      <dsp:spPr>
        <a:xfrm>
          <a:off x="1877439" y="0"/>
          <a:ext cx="7426615" cy="37548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Kompetencje zewnętrznego specjalisty ds. wspomagania </a:t>
          </a:r>
          <a:endParaRPr lang="pl-PL" sz="2100" kern="1200" dirty="0"/>
        </a:p>
      </dsp:txBody>
      <dsp:txXfrm>
        <a:off x="1877439" y="0"/>
        <a:ext cx="7426615" cy="469361"/>
      </dsp:txXfrm>
    </dsp:sp>
    <dsp:sp modelId="{F3600CF1-A7B7-4F94-8633-190C0A6E1452}">
      <dsp:nvSpPr>
        <dsp:cNvPr id="0" name=""/>
        <dsp:cNvSpPr/>
      </dsp:nvSpPr>
      <dsp:spPr>
        <a:xfrm>
          <a:off x="328552" y="469361"/>
          <a:ext cx="3097774" cy="30977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E50822-C457-468C-9E59-1D6A6494B583}">
      <dsp:nvSpPr>
        <dsp:cNvPr id="0" name=""/>
        <dsp:cNvSpPr/>
      </dsp:nvSpPr>
      <dsp:spPr>
        <a:xfrm>
          <a:off x="1877439" y="469361"/>
          <a:ext cx="7426615" cy="30977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Zaangażowanie dyrektora</a:t>
          </a:r>
          <a:endParaRPr lang="pl-PL" sz="2100" kern="1200" dirty="0"/>
        </a:p>
      </dsp:txBody>
      <dsp:txXfrm>
        <a:off x="1877439" y="469361"/>
        <a:ext cx="7426615" cy="469361"/>
      </dsp:txXfrm>
    </dsp:sp>
    <dsp:sp modelId="{4B661598-21F6-4138-AF41-E497B2943C6A}">
      <dsp:nvSpPr>
        <dsp:cNvPr id="0" name=""/>
        <dsp:cNvSpPr/>
      </dsp:nvSpPr>
      <dsp:spPr>
        <a:xfrm>
          <a:off x="657105" y="938722"/>
          <a:ext cx="2440668" cy="244066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95074C-5274-4053-9588-9FA32E1F690B}">
      <dsp:nvSpPr>
        <dsp:cNvPr id="0" name=""/>
        <dsp:cNvSpPr/>
      </dsp:nvSpPr>
      <dsp:spPr>
        <a:xfrm>
          <a:off x="1877439" y="938722"/>
          <a:ext cx="7426615" cy="24406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Zaangażowanie nauczycieli</a:t>
          </a:r>
          <a:endParaRPr lang="pl-PL" sz="2100" kern="1200" dirty="0"/>
        </a:p>
      </dsp:txBody>
      <dsp:txXfrm>
        <a:off x="1877439" y="938722"/>
        <a:ext cx="7426615" cy="469357"/>
      </dsp:txXfrm>
    </dsp:sp>
    <dsp:sp modelId="{70DAE89E-E94F-4433-9A6D-78E99AB7EAF3}">
      <dsp:nvSpPr>
        <dsp:cNvPr id="0" name=""/>
        <dsp:cNvSpPr/>
      </dsp:nvSpPr>
      <dsp:spPr>
        <a:xfrm>
          <a:off x="985655" y="1408079"/>
          <a:ext cx="1783567" cy="17835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5EAFA6-EF19-4D27-9546-4010CE0C1FE5}">
      <dsp:nvSpPr>
        <dsp:cNvPr id="0" name=""/>
        <dsp:cNvSpPr/>
      </dsp:nvSpPr>
      <dsp:spPr>
        <a:xfrm>
          <a:off x="1877439" y="1408079"/>
          <a:ext cx="7426615" cy="1783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Organizacja pracy szkoły</a:t>
          </a:r>
          <a:endParaRPr lang="pl-PL" sz="2100" kern="1200" dirty="0"/>
        </a:p>
      </dsp:txBody>
      <dsp:txXfrm>
        <a:off x="1877439" y="1408079"/>
        <a:ext cx="7426615" cy="469361"/>
      </dsp:txXfrm>
    </dsp:sp>
    <dsp:sp modelId="{5C52B153-F794-4037-9806-9CB22D89B4A8}">
      <dsp:nvSpPr>
        <dsp:cNvPr id="0" name=""/>
        <dsp:cNvSpPr/>
      </dsp:nvSpPr>
      <dsp:spPr>
        <a:xfrm>
          <a:off x="1314208" y="1877440"/>
          <a:ext cx="1126462" cy="11264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2B7B18-681B-43DE-8CB6-6FA3000AD3CB}">
      <dsp:nvSpPr>
        <dsp:cNvPr id="0" name=""/>
        <dsp:cNvSpPr/>
      </dsp:nvSpPr>
      <dsp:spPr>
        <a:xfrm>
          <a:off x="1877439" y="1877440"/>
          <a:ext cx="7426615" cy="1126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Wykorzystywane źródła informacji</a:t>
          </a:r>
          <a:endParaRPr lang="pl-PL" sz="2100" kern="1200" dirty="0"/>
        </a:p>
      </dsp:txBody>
      <dsp:txXfrm>
        <a:off x="1877439" y="1877440"/>
        <a:ext cx="7426615" cy="469361"/>
      </dsp:txXfrm>
    </dsp:sp>
    <dsp:sp modelId="{F384E19D-C4D0-4123-9099-047EF84274EA}">
      <dsp:nvSpPr>
        <dsp:cNvPr id="0" name=""/>
        <dsp:cNvSpPr/>
      </dsp:nvSpPr>
      <dsp:spPr>
        <a:xfrm>
          <a:off x="1642760" y="2346801"/>
          <a:ext cx="469357" cy="4693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CE4F97-8B6A-4036-94ED-B6B6EAC4DA5C}">
      <dsp:nvSpPr>
        <dsp:cNvPr id="0" name=""/>
        <dsp:cNvSpPr/>
      </dsp:nvSpPr>
      <dsp:spPr>
        <a:xfrm>
          <a:off x="1877439" y="2346801"/>
          <a:ext cx="7426615" cy="469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Wykorzystane metody i narzędzia</a:t>
          </a:r>
          <a:endParaRPr lang="pl-PL" sz="2100" kern="1200" dirty="0"/>
        </a:p>
      </dsp:txBody>
      <dsp:txXfrm>
        <a:off x="1877439" y="2346801"/>
        <a:ext cx="7426615" cy="4693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10446-FF5C-4005-8C92-24E8B54B68B5}">
      <dsp:nvSpPr>
        <dsp:cNvPr id="0" name=""/>
        <dsp:cNvSpPr/>
      </dsp:nvSpPr>
      <dsp:spPr>
        <a:xfrm>
          <a:off x="2768875" y="3127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Budowanie relacji</a:t>
          </a:r>
          <a:endParaRPr lang="pl-PL" sz="2100" kern="1200" dirty="0"/>
        </a:p>
      </dsp:txBody>
      <dsp:txXfrm>
        <a:off x="2768875" y="3127"/>
        <a:ext cx="5109371" cy="464488"/>
      </dsp:txXfrm>
    </dsp:sp>
    <dsp:sp modelId="{818CD554-DE8A-45E5-AE8C-8AAF9D774D2C}">
      <dsp:nvSpPr>
        <dsp:cNvPr id="0" name=""/>
        <dsp:cNvSpPr/>
      </dsp:nvSpPr>
      <dsp:spPr>
        <a:xfrm>
          <a:off x="2768875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84E468-60F2-4064-A0F4-31152B75FB92}">
      <dsp:nvSpPr>
        <dsp:cNvPr id="0" name=""/>
        <dsp:cNvSpPr/>
      </dsp:nvSpPr>
      <dsp:spPr>
        <a:xfrm>
          <a:off x="3489864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112B4F-1DEA-48F0-AD14-760C22C94407}">
      <dsp:nvSpPr>
        <dsp:cNvPr id="0" name=""/>
        <dsp:cNvSpPr/>
      </dsp:nvSpPr>
      <dsp:spPr>
        <a:xfrm>
          <a:off x="4210853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16B127-391B-44F4-88CA-4C9FA6AF9460}">
      <dsp:nvSpPr>
        <dsp:cNvPr id="0" name=""/>
        <dsp:cNvSpPr/>
      </dsp:nvSpPr>
      <dsp:spPr>
        <a:xfrm>
          <a:off x="4931843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65FA49-370D-438D-BC5E-F5F795630BDD}">
      <dsp:nvSpPr>
        <dsp:cNvPr id="0" name=""/>
        <dsp:cNvSpPr/>
      </dsp:nvSpPr>
      <dsp:spPr>
        <a:xfrm>
          <a:off x="5652832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46B57A-393B-4059-AE90-A739D0FD201B}">
      <dsp:nvSpPr>
        <dsp:cNvPr id="0" name=""/>
        <dsp:cNvSpPr/>
      </dsp:nvSpPr>
      <dsp:spPr>
        <a:xfrm>
          <a:off x="6373821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71B245-E204-46A8-8A9D-07E5E198DC60}">
      <dsp:nvSpPr>
        <dsp:cNvPr id="0" name=""/>
        <dsp:cNvSpPr/>
      </dsp:nvSpPr>
      <dsp:spPr>
        <a:xfrm>
          <a:off x="7094810" y="467615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EBC972-9635-4FAC-BAAF-A08BDF4109A8}">
      <dsp:nvSpPr>
        <dsp:cNvPr id="0" name=""/>
        <dsp:cNvSpPr/>
      </dsp:nvSpPr>
      <dsp:spPr>
        <a:xfrm>
          <a:off x="2768875" y="620295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Przekazanie informacji</a:t>
          </a:r>
          <a:endParaRPr lang="pl-PL" sz="2100" kern="1200" dirty="0"/>
        </a:p>
      </dsp:txBody>
      <dsp:txXfrm>
        <a:off x="2768875" y="620295"/>
        <a:ext cx="5109371" cy="464488"/>
      </dsp:txXfrm>
    </dsp:sp>
    <dsp:sp modelId="{F496CC06-9F46-42DE-AF7C-97F2D1FC307B}">
      <dsp:nvSpPr>
        <dsp:cNvPr id="0" name=""/>
        <dsp:cNvSpPr/>
      </dsp:nvSpPr>
      <dsp:spPr>
        <a:xfrm>
          <a:off x="2768875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353FF9-22E2-408E-BBDB-EBF73CB3C6A6}">
      <dsp:nvSpPr>
        <dsp:cNvPr id="0" name=""/>
        <dsp:cNvSpPr/>
      </dsp:nvSpPr>
      <dsp:spPr>
        <a:xfrm>
          <a:off x="3489864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68A487-96DB-4E49-AB7B-EF667F251195}">
      <dsp:nvSpPr>
        <dsp:cNvPr id="0" name=""/>
        <dsp:cNvSpPr/>
      </dsp:nvSpPr>
      <dsp:spPr>
        <a:xfrm>
          <a:off x="4210853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FB6768-D4B1-4A5C-BEFA-A2C14C40866F}">
      <dsp:nvSpPr>
        <dsp:cNvPr id="0" name=""/>
        <dsp:cNvSpPr/>
      </dsp:nvSpPr>
      <dsp:spPr>
        <a:xfrm>
          <a:off x="4931843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C59A88-461E-43FD-9DD5-144495556D26}">
      <dsp:nvSpPr>
        <dsp:cNvPr id="0" name=""/>
        <dsp:cNvSpPr/>
      </dsp:nvSpPr>
      <dsp:spPr>
        <a:xfrm>
          <a:off x="5652832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419C1A5-5294-4566-B91E-47A96953835B}">
      <dsp:nvSpPr>
        <dsp:cNvPr id="0" name=""/>
        <dsp:cNvSpPr/>
      </dsp:nvSpPr>
      <dsp:spPr>
        <a:xfrm>
          <a:off x="6373821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BC1645-E38D-4C6A-9042-0C754F6ECA72}">
      <dsp:nvSpPr>
        <dsp:cNvPr id="0" name=""/>
        <dsp:cNvSpPr/>
      </dsp:nvSpPr>
      <dsp:spPr>
        <a:xfrm>
          <a:off x="7094810" y="1084783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995C83-12AE-4D9B-AF08-35078808A3FE}">
      <dsp:nvSpPr>
        <dsp:cNvPr id="0" name=""/>
        <dsp:cNvSpPr/>
      </dsp:nvSpPr>
      <dsp:spPr>
        <a:xfrm>
          <a:off x="2768875" y="1237463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Określenie zasad współpracy</a:t>
          </a:r>
        </a:p>
      </dsp:txBody>
      <dsp:txXfrm>
        <a:off x="2768875" y="1237463"/>
        <a:ext cx="5109371" cy="464488"/>
      </dsp:txXfrm>
    </dsp:sp>
    <dsp:sp modelId="{7C80F849-2590-471C-8670-383A465DB5A3}">
      <dsp:nvSpPr>
        <dsp:cNvPr id="0" name=""/>
        <dsp:cNvSpPr/>
      </dsp:nvSpPr>
      <dsp:spPr>
        <a:xfrm>
          <a:off x="2768875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8AA10A-9E53-4D5A-9C24-D4556C554217}">
      <dsp:nvSpPr>
        <dsp:cNvPr id="0" name=""/>
        <dsp:cNvSpPr/>
      </dsp:nvSpPr>
      <dsp:spPr>
        <a:xfrm>
          <a:off x="3489864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8ACC96-0DCE-4E0E-8747-7093FB552119}">
      <dsp:nvSpPr>
        <dsp:cNvPr id="0" name=""/>
        <dsp:cNvSpPr/>
      </dsp:nvSpPr>
      <dsp:spPr>
        <a:xfrm>
          <a:off x="4210853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0554DC-3B69-40E9-8A94-80B5B47C57BD}">
      <dsp:nvSpPr>
        <dsp:cNvPr id="0" name=""/>
        <dsp:cNvSpPr/>
      </dsp:nvSpPr>
      <dsp:spPr>
        <a:xfrm>
          <a:off x="4931843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FA1FCA-DFC9-4672-A269-7D031C894E01}">
      <dsp:nvSpPr>
        <dsp:cNvPr id="0" name=""/>
        <dsp:cNvSpPr/>
      </dsp:nvSpPr>
      <dsp:spPr>
        <a:xfrm>
          <a:off x="5652832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301305-2D2A-414E-86A4-3D11F6149B8B}">
      <dsp:nvSpPr>
        <dsp:cNvPr id="0" name=""/>
        <dsp:cNvSpPr/>
      </dsp:nvSpPr>
      <dsp:spPr>
        <a:xfrm>
          <a:off x="6373821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2C92D7-ED3C-4793-A27F-F49FEA82E81B}">
      <dsp:nvSpPr>
        <dsp:cNvPr id="0" name=""/>
        <dsp:cNvSpPr/>
      </dsp:nvSpPr>
      <dsp:spPr>
        <a:xfrm>
          <a:off x="7094810" y="1701952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B03BFD-2F02-41EB-A563-5B62EE663AB8}">
      <dsp:nvSpPr>
        <dsp:cNvPr id="0" name=""/>
        <dsp:cNvSpPr/>
      </dsp:nvSpPr>
      <dsp:spPr>
        <a:xfrm>
          <a:off x="2768875" y="1854632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Wstępny wywiad na temat szkoły</a:t>
          </a:r>
        </a:p>
      </dsp:txBody>
      <dsp:txXfrm>
        <a:off x="2768875" y="1854632"/>
        <a:ext cx="5109371" cy="464488"/>
      </dsp:txXfrm>
    </dsp:sp>
    <dsp:sp modelId="{BD634706-48D4-4EF4-9ECB-D7A74B7B6D49}">
      <dsp:nvSpPr>
        <dsp:cNvPr id="0" name=""/>
        <dsp:cNvSpPr/>
      </dsp:nvSpPr>
      <dsp:spPr>
        <a:xfrm>
          <a:off x="2768875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2D9C61-9C82-4390-BD4D-07A362205407}">
      <dsp:nvSpPr>
        <dsp:cNvPr id="0" name=""/>
        <dsp:cNvSpPr/>
      </dsp:nvSpPr>
      <dsp:spPr>
        <a:xfrm>
          <a:off x="3489864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2DCCC1-02E2-471A-8578-786BE66A3614}">
      <dsp:nvSpPr>
        <dsp:cNvPr id="0" name=""/>
        <dsp:cNvSpPr/>
      </dsp:nvSpPr>
      <dsp:spPr>
        <a:xfrm>
          <a:off x="4210853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C4FD0F-C454-4081-B069-6CB7C76AD851}">
      <dsp:nvSpPr>
        <dsp:cNvPr id="0" name=""/>
        <dsp:cNvSpPr/>
      </dsp:nvSpPr>
      <dsp:spPr>
        <a:xfrm>
          <a:off x="4931843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200693-AFD7-4D77-B3BC-769A37B3D5BF}">
      <dsp:nvSpPr>
        <dsp:cNvPr id="0" name=""/>
        <dsp:cNvSpPr/>
      </dsp:nvSpPr>
      <dsp:spPr>
        <a:xfrm>
          <a:off x="5652832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39A562-D242-4A5D-8441-8D093D6F3F38}">
      <dsp:nvSpPr>
        <dsp:cNvPr id="0" name=""/>
        <dsp:cNvSpPr/>
      </dsp:nvSpPr>
      <dsp:spPr>
        <a:xfrm>
          <a:off x="6373821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DAB3DB-AE1A-4A92-AE97-A7327ACD978E}">
      <dsp:nvSpPr>
        <dsp:cNvPr id="0" name=""/>
        <dsp:cNvSpPr/>
      </dsp:nvSpPr>
      <dsp:spPr>
        <a:xfrm>
          <a:off x="7094810" y="2319120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1CD529-8476-4E75-A8B5-E8FC58549442}">
      <dsp:nvSpPr>
        <dsp:cNvPr id="0" name=""/>
        <dsp:cNvSpPr/>
      </dsp:nvSpPr>
      <dsp:spPr>
        <a:xfrm>
          <a:off x="2768875" y="2471800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Ustalenie planu współpracy</a:t>
          </a:r>
        </a:p>
      </dsp:txBody>
      <dsp:txXfrm>
        <a:off x="2768875" y="2471800"/>
        <a:ext cx="5109371" cy="464488"/>
      </dsp:txXfrm>
    </dsp:sp>
    <dsp:sp modelId="{8D3D4728-218A-4E95-9A03-1EB02393CDEB}">
      <dsp:nvSpPr>
        <dsp:cNvPr id="0" name=""/>
        <dsp:cNvSpPr/>
      </dsp:nvSpPr>
      <dsp:spPr>
        <a:xfrm>
          <a:off x="2768875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4E7E63-7DDB-4B78-8DBF-0C4C668E27E3}">
      <dsp:nvSpPr>
        <dsp:cNvPr id="0" name=""/>
        <dsp:cNvSpPr/>
      </dsp:nvSpPr>
      <dsp:spPr>
        <a:xfrm>
          <a:off x="3489864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1C6179-8A43-4D4C-8278-7E390E59B351}">
      <dsp:nvSpPr>
        <dsp:cNvPr id="0" name=""/>
        <dsp:cNvSpPr/>
      </dsp:nvSpPr>
      <dsp:spPr>
        <a:xfrm>
          <a:off x="4210853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196770-F57C-41C5-85B9-8E04C9654BCE}">
      <dsp:nvSpPr>
        <dsp:cNvPr id="0" name=""/>
        <dsp:cNvSpPr/>
      </dsp:nvSpPr>
      <dsp:spPr>
        <a:xfrm>
          <a:off x="4931843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50F508-82CE-4814-B95E-AB7506BA35DB}">
      <dsp:nvSpPr>
        <dsp:cNvPr id="0" name=""/>
        <dsp:cNvSpPr/>
      </dsp:nvSpPr>
      <dsp:spPr>
        <a:xfrm>
          <a:off x="5652832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7DC096-A47D-4C21-82D5-65FCC0996E2E}">
      <dsp:nvSpPr>
        <dsp:cNvPr id="0" name=""/>
        <dsp:cNvSpPr/>
      </dsp:nvSpPr>
      <dsp:spPr>
        <a:xfrm>
          <a:off x="6373821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C77786-C52E-4C37-AE02-EC0647F18560}">
      <dsp:nvSpPr>
        <dsp:cNvPr id="0" name=""/>
        <dsp:cNvSpPr/>
      </dsp:nvSpPr>
      <dsp:spPr>
        <a:xfrm>
          <a:off x="7094810" y="2936288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7BA175-D309-459A-8DE5-364AAC099794}">
      <dsp:nvSpPr>
        <dsp:cNvPr id="0" name=""/>
        <dsp:cNvSpPr/>
      </dsp:nvSpPr>
      <dsp:spPr>
        <a:xfrm>
          <a:off x="2768875" y="3088968"/>
          <a:ext cx="5109371" cy="46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Zawarcie kontraktu</a:t>
          </a:r>
        </a:p>
      </dsp:txBody>
      <dsp:txXfrm>
        <a:off x="2768875" y="3088968"/>
        <a:ext cx="5109371" cy="464488"/>
      </dsp:txXfrm>
    </dsp:sp>
    <dsp:sp modelId="{B3E99F76-969D-4EC7-96D7-4882EF5B88EC}">
      <dsp:nvSpPr>
        <dsp:cNvPr id="0" name=""/>
        <dsp:cNvSpPr/>
      </dsp:nvSpPr>
      <dsp:spPr>
        <a:xfrm>
          <a:off x="2768875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CEB7D6-B939-42C0-834B-7B271DC48C1F}">
      <dsp:nvSpPr>
        <dsp:cNvPr id="0" name=""/>
        <dsp:cNvSpPr/>
      </dsp:nvSpPr>
      <dsp:spPr>
        <a:xfrm>
          <a:off x="3489864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4B6376-2FED-4716-AD35-4D246A2E9B98}">
      <dsp:nvSpPr>
        <dsp:cNvPr id="0" name=""/>
        <dsp:cNvSpPr/>
      </dsp:nvSpPr>
      <dsp:spPr>
        <a:xfrm>
          <a:off x="4210853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0623A3-168F-42E8-ACEB-EF4AA2083AEC}">
      <dsp:nvSpPr>
        <dsp:cNvPr id="0" name=""/>
        <dsp:cNvSpPr/>
      </dsp:nvSpPr>
      <dsp:spPr>
        <a:xfrm>
          <a:off x="4931843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701C9C-1F4B-4AA0-A409-AE2C31601EE1}">
      <dsp:nvSpPr>
        <dsp:cNvPr id="0" name=""/>
        <dsp:cNvSpPr/>
      </dsp:nvSpPr>
      <dsp:spPr>
        <a:xfrm>
          <a:off x="5652832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169422-526C-411A-8329-202ACDB1FE1B}">
      <dsp:nvSpPr>
        <dsp:cNvPr id="0" name=""/>
        <dsp:cNvSpPr/>
      </dsp:nvSpPr>
      <dsp:spPr>
        <a:xfrm>
          <a:off x="6373821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6A9DE0-8351-4C66-A09A-C9847F10ECFE}">
      <dsp:nvSpPr>
        <dsp:cNvPr id="0" name=""/>
        <dsp:cNvSpPr/>
      </dsp:nvSpPr>
      <dsp:spPr>
        <a:xfrm>
          <a:off x="7094810" y="3553457"/>
          <a:ext cx="681249" cy="113541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ołączone pierścienie"/>
  <dgm:desc val="Służy do przedstawiania nakładających się lub powiązanych pomysłów albo pojęć. Pierwszych siedem wierszy tekstu poziomu 1 odpowiada kółku. Nieużywany tekst jest niewidoczny, ale jest dostępny po przełączeniu układu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emf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emf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emf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1462"/>
          </a:xfrm>
        </p:spPr>
        <p:txBody>
          <a:bodyPr>
            <a:normAutofit/>
          </a:bodyPr>
          <a:lstStyle/>
          <a:p>
            <a:r>
              <a:rPr lang="pl-PL" dirty="0" smtClean="0"/>
              <a:t>Etapy procesu </a:t>
            </a:r>
            <a:br>
              <a:rPr lang="pl-PL" dirty="0" smtClean="0"/>
            </a:br>
            <a:r>
              <a:rPr lang="pl-PL" dirty="0" smtClean="0"/>
              <a:t>wspomagania szkół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221" y="3097176"/>
            <a:ext cx="3214119" cy="271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Diagnoza pracy szkoły </a:t>
            </a:r>
            <a:r>
              <a:rPr lang="pl-PL" dirty="0"/>
              <a:t>jest procesem badawczym, podczas którego zbieramy informacje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dokonujemy ich kontekstowej analizy. </a:t>
            </a:r>
            <a:r>
              <a:rPr lang="pl-PL" dirty="0" smtClean="0"/>
              <a:t>Celem </a:t>
            </a:r>
            <a:r>
              <a:rPr lang="pl-PL" dirty="0"/>
              <a:t>diagnozy jest </a:t>
            </a:r>
            <a:r>
              <a:rPr lang="pl-PL" dirty="0" smtClean="0"/>
              <a:t>zdefiniowanie </a:t>
            </a:r>
            <a:r>
              <a:rPr lang="pl-PL" dirty="0"/>
              <a:t>problemu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określenie dostępnych zasobów, potrzebnych do jego skutecznego rozwiązania.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Diagnoza </a:t>
            </a:r>
            <a:r>
              <a:rPr lang="pl-PL" dirty="0"/>
              <a:t>ma służyć poprawie funkcjonowania szkoły. Przystępując do diagnozy należy wiedzieć, że proces ten: </a:t>
            </a:r>
            <a:endParaRPr lang="pl-PL" dirty="0" smtClean="0"/>
          </a:p>
          <a:p>
            <a:r>
              <a:rPr lang="pl-PL" dirty="0" smtClean="0"/>
              <a:t>ma </a:t>
            </a:r>
            <a:r>
              <a:rPr lang="pl-PL" dirty="0"/>
              <a:t>określony cel, który powinien być ustalony na początku, tak aby diagnoza nie stała się celem samym w sobie; </a:t>
            </a:r>
            <a:endParaRPr lang="pl-PL" dirty="0" smtClean="0"/>
          </a:p>
          <a:p>
            <a:r>
              <a:rPr lang="pl-PL" dirty="0" smtClean="0"/>
              <a:t>ma </a:t>
            </a:r>
            <a:r>
              <a:rPr lang="pl-PL" dirty="0"/>
              <a:t>swoich realizatorów, czyli osoby odpowiedzialne za przygotowanie, prowadzenie i </a:t>
            </a:r>
            <a:r>
              <a:rPr lang="pl-PL" dirty="0" smtClean="0"/>
              <a:t>podsumowanie</a:t>
            </a:r>
            <a:r>
              <a:rPr lang="pl-PL" dirty="0"/>
              <a:t>;</a:t>
            </a:r>
            <a:r>
              <a:rPr lang="pl-PL" dirty="0" smtClean="0"/>
              <a:t> </a:t>
            </a:r>
          </a:p>
          <a:p>
            <a:r>
              <a:rPr lang="pl-PL" dirty="0" smtClean="0"/>
              <a:t>wymaga </a:t>
            </a:r>
            <a:r>
              <a:rPr lang="pl-PL" dirty="0"/>
              <a:t>metod i narzędzi, których dobór zależy od </a:t>
            </a:r>
            <a:r>
              <a:rPr lang="pl-PL" dirty="0" smtClean="0"/>
              <a:t>specyfiki szkoły, </a:t>
            </a:r>
            <a:r>
              <a:rPr lang="pl-PL" dirty="0"/>
              <a:t>jak i celu diagnozy; </a:t>
            </a:r>
            <a:endParaRPr lang="pl-PL" dirty="0" smtClean="0"/>
          </a:p>
          <a:p>
            <a:r>
              <a:rPr lang="pl-PL" dirty="0" smtClean="0"/>
              <a:t>ma </a:t>
            </a:r>
            <a:r>
              <a:rPr lang="pl-PL" dirty="0"/>
              <a:t>określony zasięg tematyczny, który wynika z celu diagnozy, ale powinien być tak sprecyzowany, aby jednoznacznie </a:t>
            </a:r>
            <a:r>
              <a:rPr lang="pl-PL" dirty="0" err="1"/>
              <a:t>identyfkował</a:t>
            </a:r>
            <a:r>
              <a:rPr lang="pl-PL" dirty="0"/>
              <a:t> potrzeby rozwojowe; </a:t>
            </a:r>
            <a:endParaRPr lang="pl-PL" dirty="0" smtClean="0"/>
          </a:p>
          <a:p>
            <a:r>
              <a:rPr lang="pl-PL" dirty="0" smtClean="0"/>
              <a:t>obejmuje </a:t>
            </a:r>
            <a:r>
              <a:rPr lang="pl-PL" dirty="0"/>
              <a:t>konkretną grupę ludzi, dlatego należy jasno sprecyzować, kto ma </a:t>
            </a:r>
            <a:r>
              <a:rPr lang="pl-PL" dirty="0" smtClean="0"/>
              <a:t>uczestniczyć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diagnozie </a:t>
            </a:r>
            <a:r>
              <a:rPr lang="pl-PL" dirty="0" smtClean="0"/>
              <a:t>i </a:t>
            </a:r>
            <a:r>
              <a:rPr lang="pl-PL" dirty="0"/>
              <a:t>w jakim zakresie.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8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169224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494" y="938073"/>
            <a:ext cx="6150278" cy="4904815"/>
          </a:xfr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9950" y="1753644"/>
            <a:ext cx="10649607" cy="3741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Efekty procesu wspomagania</a:t>
            </a:r>
            <a:br>
              <a:rPr lang="pl-PL" sz="2400" dirty="0" smtClean="0"/>
            </a:br>
            <a:r>
              <a:rPr lang="pl-PL" sz="2400" dirty="0" smtClean="0"/>
              <a:t>- funkcja szkoły: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6236587"/>
              </p:ext>
            </p:extLst>
          </p:nvPr>
        </p:nvGraphicFramePr>
        <p:xfrm>
          <a:off x="2628735" y="1340285"/>
          <a:ext cx="6752921" cy="434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Proponuje się zastosowanie następujących metod i narzędzi na etapie diagnozy: 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0809209"/>
              </p:ext>
            </p:extLst>
          </p:nvPr>
        </p:nvGraphicFramePr>
        <p:xfrm>
          <a:off x="1665962" y="1828800"/>
          <a:ext cx="9194104" cy="3832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86200"/>
              </p:ext>
            </p:extLst>
          </p:nvPr>
        </p:nvGraphicFramePr>
        <p:xfrm>
          <a:off x="2091846" y="1478071"/>
          <a:ext cx="8493429" cy="4337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044147" y="949266"/>
            <a:ext cx="36226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Diagnoza: 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 efektywności diagnozy decyduje: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93366755"/>
              </p:ext>
            </p:extLst>
          </p:nvPr>
        </p:nvGraphicFramePr>
        <p:xfrm>
          <a:off x="1353168" y="1906885"/>
          <a:ext cx="9304055" cy="375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sz="2400" dirty="0"/>
              <a:t>Spotkanie </a:t>
            </a:r>
            <a:r>
              <a:rPr lang="pl-PL" sz="2400" dirty="0" smtClean="0"/>
              <a:t>dyrektora </a:t>
            </a:r>
            <a:r>
              <a:rPr lang="pl-PL" sz="2400" dirty="0"/>
              <a:t>szkoły i zewnętrznego specjalisty ds. </a:t>
            </a:r>
            <a:r>
              <a:rPr lang="pl-PL" sz="2400" dirty="0" smtClean="0"/>
              <a:t>wspomagania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543788"/>
              </p:ext>
            </p:extLst>
          </p:nvPr>
        </p:nvGraphicFramePr>
        <p:xfrm>
          <a:off x="488515" y="1766171"/>
          <a:ext cx="10647123" cy="3670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Zewnętrzny </a:t>
            </a:r>
            <a:r>
              <a:rPr lang="pl-PL" b="1" dirty="0"/>
              <a:t>specjalista </a:t>
            </a:r>
            <a:r>
              <a:rPr lang="pl-PL" dirty="0"/>
              <a:t>wpływa na jakość diagnozy, jeśli: </a:t>
            </a: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potraf </a:t>
            </a:r>
            <a:r>
              <a:rPr lang="pl-PL" dirty="0"/>
              <a:t>ustalić zasady współpracy z dyrektorem szkoły, w tym określić wzajemne </a:t>
            </a:r>
            <a:r>
              <a:rPr lang="pl-PL" dirty="0" smtClean="0"/>
              <a:t>    zobowiązania </a:t>
            </a:r>
            <a:r>
              <a:rPr lang="pl-PL" dirty="0"/>
              <a:t>i role każdej ze stron (specjalista, dyrektor, nauczyciel); </a:t>
            </a:r>
            <a:endParaRPr lang="pl-PL" dirty="0"/>
          </a:p>
          <a:p>
            <a:pPr algn="just">
              <a:buFontTx/>
              <a:buChar char="-"/>
            </a:pPr>
            <a:r>
              <a:rPr lang="pl-PL" dirty="0" smtClean="0"/>
              <a:t>prezentuje </a:t>
            </a:r>
            <a:r>
              <a:rPr lang="pl-PL" dirty="0"/>
              <a:t>postawę neutralności w procesie badawczym (nie narzuca własnych przekonań i interpretacji); </a:t>
            </a: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współpracuje </a:t>
            </a:r>
            <a:r>
              <a:rPr lang="pl-PL" dirty="0"/>
              <a:t>w procesie diagnozy z dyrektorem i nauczycielami; </a:t>
            </a: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wie </a:t>
            </a:r>
            <a:r>
              <a:rPr lang="pl-PL" dirty="0"/>
              <a:t>z jakich informacji korzystać, potraf je analizować i wyciągać wnioski</a:t>
            </a:r>
            <a:r>
              <a:rPr lang="pl-PL" dirty="0" smtClean="0"/>
              <a:t>;</a:t>
            </a:r>
          </a:p>
          <a:p>
            <a:pPr algn="just">
              <a:buFontTx/>
              <a:buChar char="-"/>
            </a:pPr>
            <a:r>
              <a:rPr lang="pl-PL" dirty="0" smtClean="0"/>
              <a:t>zna </a:t>
            </a:r>
            <a:r>
              <a:rPr lang="pl-PL" dirty="0"/>
              <a:t>metody i narzędzia diagnostyczne i potraf dostosować je do </a:t>
            </a:r>
            <a:r>
              <a:rPr lang="pl-PL" dirty="0" smtClean="0"/>
              <a:t>specyfiki </a:t>
            </a:r>
            <a:r>
              <a:rPr lang="pl-PL" dirty="0"/>
              <a:t>szkoły; </a:t>
            </a: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potraf </a:t>
            </a:r>
            <a:r>
              <a:rPr lang="pl-PL" dirty="0"/>
              <a:t>wskazać różnorodne perspektywy, zwracając uwagę nauczycieli na złożoność diagnozowanego obszaru; </a:t>
            </a: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posiada </a:t>
            </a:r>
            <a:r>
              <a:rPr lang="pl-PL" dirty="0"/>
              <a:t>umiejętności moderowania dialogu, który umożliwia szkole </a:t>
            </a:r>
            <a:r>
              <a:rPr lang="pl-PL" dirty="0" smtClean="0"/>
              <a:t>autorefleksję </a:t>
            </a:r>
            <a:r>
              <a:rPr lang="pl-PL" dirty="0"/>
              <a:t>(autodiagnozę).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319</Words>
  <Application>Microsoft Office PowerPoint</Application>
  <PresentationFormat>Niestandardowy</PresentationFormat>
  <Paragraphs>83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Etapy procesu  wspomagania szkół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12</cp:revision>
  <dcterms:created xsi:type="dcterms:W3CDTF">2018-12-02T13:14:09Z</dcterms:created>
  <dcterms:modified xsi:type="dcterms:W3CDTF">2019-01-23T01:43:22Z</dcterms:modified>
</cp:coreProperties>
</file>